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4" r:id="rId5"/>
    <p:sldId id="267" r:id="rId6"/>
    <p:sldId id="269" r:id="rId7"/>
    <p:sldId id="271" r:id="rId8"/>
    <p:sldId id="272" r:id="rId9"/>
    <p:sldId id="273" r:id="rId10"/>
    <p:sldId id="274" r:id="rId11"/>
    <p:sldId id="275" r:id="rId12"/>
    <p:sldId id="277" r:id="rId13"/>
    <p:sldId id="281" r:id="rId14"/>
    <p:sldId id="279" r:id="rId15"/>
    <p:sldId id="280" r:id="rId16"/>
    <p:sldId id="282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E7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4757F7-A4E1-407D-AA7A-8746FF5AD7A2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F75C56-9D52-4DBE-B8AA-DBAD0534C17F}">
      <dgm:prSet phldrT="[Текст]" custT="1"/>
      <dgm:spPr>
        <a:noFill/>
      </dgm:spPr>
      <dgm:t>
        <a:bodyPr/>
        <a:lstStyle/>
        <a:p>
          <a:r>
            <a:rPr lang="ru-RU" sz="2000" b="1" dirty="0" smtClean="0">
              <a:solidFill>
                <a:schemeClr val="accent2"/>
              </a:solidFill>
            </a:rPr>
            <a:t>Микро-уровень.</a:t>
          </a:r>
        </a:p>
        <a:p>
          <a:r>
            <a:rPr lang="ru-RU" sz="2000" dirty="0" smtClean="0"/>
            <a:t>Простейший акт общения, элемент, лежащий в основе других уровней общения.</a:t>
          </a:r>
          <a:endParaRPr lang="ru-RU" sz="2000" dirty="0"/>
        </a:p>
      </dgm:t>
    </dgm:pt>
    <dgm:pt modelId="{01F1E9BD-E7F3-432B-AA8D-E1E3C74B6498}" type="parTrans" cxnId="{9574BE10-CD79-475A-AC08-BC18E5782D68}">
      <dgm:prSet/>
      <dgm:spPr/>
      <dgm:t>
        <a:bodyPr/>
        <a:lstStyle/>
        <a:p>
          <a:endParaRPr lang="ru-RU"/>
        </a:p>
      </dgm:t>
    </dgm:pt>
    <dgm:pt modelId="{CBF1C122-7C7B-4F0E-B2D9-4B7AC65F7286}" type="sibTrans" cxnId="{9574BE10-CD79-475A-AC08-BC18E5782D68}">
      <dgm:prSet/>
      <dgm:spPr/>
      <dgm:t>
        <a:bodyPr/>
        <a:lstStyle/>
        <a:p>
          <a:endParaRPr lang="ru-RU"/>
        </a:p>
      </dgm:t>
    </dgm:pt>
    <dgm:pt modelId="{FD9041BD-9077-44F2-A42F-B29956062EBC}">
      <dgm:prSet phldrT="[Текст]" custT="1"/>
      <dgm:spPr/>
      <dgm:t>
        <a:bodyPr/>
        <a:lstStyle/>
        <a:p>
          <a:endParaRPr lang="ru-RU" sz="2400" b="1" dirty="0" smtClean="0">
            <a:solidFill>
              <a:schemeClr val="accent2"/>
            </a:solidFill>
          </a:endParaRPr>
        </a:p>
        <a:p>
          <a:r>
            <a:rPr lang="ru-RU" sz="2400" b="1" dirty="0" err="1" smtClean="0">
              <a:solidFill>
                <a:schemeClr val="accent2"/>
              </a:solidFill>
            </a:rPr>
            <a:t>Мезо-уровень</a:t>
          </a:r>
          <a:r>
            <a:rPr lang="ru-RU" sz="2400" b="1" dirty="0" smtClean="0">
              <a:solidFill>
                <a:schemeClr val="accent2"/>
              </a:solidFill>
            </a:rPr>
            <a:t>.</a:t>
          </a:r>
        </a:p>
        <a:p>
          <a:r>
            <a:rPr lang="ru-RU" sz="2000" dirty="0" smtClean="0"/>
            <a:t>Общение в пределах содержательной темы, одноразовое или многоразовое общение.</a:t>
          </a:r>
          <a:endParaRPr lang="ru-RU" sz="2000" dirty="0"/>
        </a:p>
      </dgm:t>
    </dgm:pt>
    <dgm:pt modelId="{952B9375-244E-48B5-8D22-E94DF1BE149D}" type="parTrans" cxnId="{EC2AE706-B1EF-4163-831B-49B1846B9383}">
      <dgm:prSet/>
      <dgm:spPr/>
      <dgm:t>
        <a:bodyPr/>
        <a:lstStyle/>
        <a:p>
          <a:endParaRPr lang="ru-RU"/>
        </a:p>
      </dgm:t>
    </dgm:pt>
    <dgm:pt modelId="{CDC34601-8410-4288-96E0-A9B8A099FA4D}" type="sibTrans" cxnId="{EC2AE706-B1EF-4163-831B-49B1846B9383}">
      <dgm:prSet/>
      <dgm:spPr/>
      <dgm:t>
        <a:bodyPr/>
        <a:lstStyle/>
        <a:p>
          <a:endParaRPr lang="ru-RU"/>
        </a:p>
      </dgm:t>
    </dgm:pt>
    <dgm:pt modelId="{5379A515-8BFC-400E-BECC-DA67B7EB10C7}">
      <dgm:prSet phldrT="[Текст]" custT="1"/>
      <dgm:spPr/>
      <dgm:t>
        <a:bodyPr/>
        <a:lstStyle/>
        <a:p>
          <a:r>
            <a:rPr lang="ru-RU" sz="2200" b="1" dirty="0" smtClean="0">
              <a:solidFill>
                <a:schemeClr val="accent2"/>
              </a:solidFill>
            </a:rPr>
            <a:t>Макро-уровень.</a:t>
          </a:r>
        </a:p>
        <a:p>
          <a:r>
            <a:rPr lang="ru-RU" sz="2000" dirty="0" smtClean="0"/>
            <a:t>Общение человека с другими людьми в соответствии со сложившимися общественными отношениями, нормами, традициями.</a:t>
          </a:r>
          <a:endParaRPr lang="ru-RU" sz="2000" dirty="0"/>
        </a:p>
      </dgm:t>
    </dgm:pt>
    <dgm:pt modelId="{EC20DF12-C28A-4616-B5C6-63291DF0E3D5}" type="parTrans" cxnId="{2A064BE8-FF98-437E-8831-F2B1C2292C4C}">
      <dgm:prSet/>
      <dgm:spPr/>
      <dgm:t>
        <a:bodyPr/>
        <a:lstStyle/>
        <a:p>
          <a:endParaRPr lang="ru-RU"/>
        </a:p>
      </dgm:t>
    </dgm:pt>
    <dgm:pt modelId="{EA548D38-AF54-4E1F-B73A-7E63C27B5A22}" type="sibTrans" cxnId="{2A064BE8-FF98-437E-8831-F2B1C2292C4C}">
      <dgm:prSet/>
      <dgm:spPr/>
      <dgm:t>
        <a:bodyPr/>
        <a:lstStyle/>
        <a:p>
          <a:endParaRPr lang="ru-RU"/>
        </a:p>
      </dgm:t>
    </dgm:pt>
    <dgm:pt modelId="{622B35BD-D682-470A-828C-C6DFB6121F62}" type="pres">
      <dgm:prSet presAssocID="{8C4757F7-A4E1-407D-AA7A-8746FF5AD7A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515D068-FC8F-4D1D-B80D-09C7D77EDCFE}" type="pres">
      <dgm:prSet presAssocID="{00F75C56-9D52-4DBE-B8AA-DBAD0534C17F}" presName="composite" presStyleCnt="0"/>
      <dgm:spPr/>
    </dgm:pt>
    <dgm:pt modelId="{F25EAC42-0E10-4BB9-A2CD-869F01A0165D}" type="pres">
      <dgm:prSet presAssocID="{00F75C56-9D52-4DBE-B8AA-DBAD0534C17F}" presName="LShape" presStyleLbl="alignNode1" presStyleIdx="0" presStyleCnt="5" custScaleY="247013" custLinFactNeighborX="-18179" custLinFactNeighborY="-57713"/>
      <dgm:spPr/>
    </dgm:pt>
    <dgm:pt modelId="{8C915FAD-EBB9-4939-910D-89665C3D11D1}" type="pres">
      <dgm:prSet presAssocID="{00F75C56-9D52-4DBE-B8AA-DBAD0534C17F}" presName="ParentText" presStyleLbl="revTx" presStyleIdx="0" presStyleCnt="3" custScaleY="154052" custLinFactNeighborX="-13751" custLinFactNeighborY="-613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3D551-995F-459D-8441-E0538896455C}" type="pres">
      <dgm:prSet presAssocID="{00F75C56-9D52-4DBE-B8AA-DBAD0534C17F}" presName="Triangle" presStyleLbl="alignNode1" presStyleIdx="1" presStyleCnt="5"/>
      <dgm:spPr/>
    </dgm:pt>
    <dgm:pt modelId="{F7842F88-3389-4F79-B775-4C7EAEBC74AE}" type="pres">
      <dgm:prSet presAssocID="{CBF1C122-7C7B-4F0E-B2D9-4B7AC65F7286}" presName="sibTrans" presStyleCnt="0"/>
      <dgm:spPr/>
    </dgm:pt>
    <dgm:pt modelId="{E215096F-C6BC-4F5C-B058-EF96C89A6C16}" type="pres">
      <dgm:prSet presAssocID="{CBF1C122-7C7B-4F0E-B2D9-4B7AC65F7286}" presName="space" presStyleCnt="0"/>
      <dgm:spPr/>
    </dgm:pt>
    <dgm:pt modelId="{15706AE8-56EA-4FCF-89FC-86FF1D378F7A}" type="pres">
      <dgm:prSet presAssocID="{FD9041BD-9077-44F2-A42F-B29956062EBC}" presName="composite" presStyleCnt="0"/>
      <dgm:spPr/>
    </dgm:pt>
    <dgm:pt modelId="{4210B102-10A1-406F-88E4-5BD82591BE97}" type="pres">
      <dgm:prSet presAssocID="{FD9041BD-9077-44F2-A42F-B29956062EBC}" presName="LShape" presStyleLbl="alignNode1" presStyleIdx="2" presStyleCnt="5" custLinFactNeighborX="-18911" custLinFactNeighborY="-8069"/>
      <dgm:spPr/>
    </dgm:pt>
    <dgm:pt modelId="{9A8DE337-CCE4-4AF0-BDF8-6FF4B76157DD}" type="pres">
      <dgm:prSet presAssocID="{FD9041BD-9077-44F2-A42F-B29956062EBC}" presName="ParentText" presStyleLbl="revTx" presStyleIdx="1" presStyleCnt="3" custScaleY="251115" custLinFactNeighborX="-19302" custLinFactNeighborY="226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ED3BEC-586C-4AF9-8887-1A064484E711}" type="pres">
      <dgm:prSet presAssocID="{FD9041BD-9077-44F2-A42F-B29956062EBC}" presName="Triangle" presStyleLbl="alignNode1" presStyleIdx="3" presStyleCnt="5"/>
      <dgm:spPr/>
    </dgm:pt>
    <dgm:pt modelId="{E0D636C9-6CF8-472F-93FB-D7C667515901}" type="pres">
      <dgm:prSet presAssocID="{CDC34601-8410-4288-96E0-A9B8A099FA4D}" presName="sibTrans" presStyleCnt="0"/>
      <dgm:spPr/>
    </dgm:pt>
    <dgm:pt modelId="{097D35E5-4A0E-40B9-A68F-9BF4086C4CB2}" type="pres">
      <dgm:prSet presAssocID="{CDC34601-8410-4288-96E0-A9B8A099FA4D}" presName="space" presStyleCnt="0"/>
      <dgm:spPr/>
    </dgm:pt>
    <dgm:pt modelId="{4282C04C-A502-4DC1-B0BE-CF2F23358A1D}" type="pres">
      <dgm:prSet presAssocID="{5379A515-8BFC-400E-BECC-DA67B7EB10C7}" presName="composite" presStyleCnt="0"/>
      <dgm:spPr/>
    </dgm:pt>
    <dgm:pt modelId="{934AAE35-CA0C-4DCC-9262-87DC1E765D27}" type="pres">
      <dgm:prSet presAssocID="{5379A515-8BFC-400E-BECC-DA67B7EB10C7}" presName="LShape" presStyleLbl="alignNode1" presStyleIdx="4" presStyleCnt="5"/>
      <dgm:spPr/>
    </dgm:pt>
    <dgm:pt modelId="{25503186-052A-4A80-B60D-3DC45F747901}" type="pres">
      <dgm:prSet presAssocID="{5379A515-8BFC-400E-BECC-DA67B7EB10C7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556F23-5A9F-432C-8B4D-330483F79323}" type="presOf" srcId="{00F75C56-9D52-4DBE-B8AA-DBAD0534C17F}" destId="{8C915FAD-EBB9-4939-910D-89665C3D11D1}" srcOrd="0" destOrd="0" presId="urn:microsoft.com/office/officeart/2009/3/layout/StepUpProcess"/>
    <dgm:cxn modelId="{2A064BE8-FF98-437E-8831-F2B1C2292C4C}" srcId="{8C4757F7-A4E1-407D-AA7A-8746FF5AD7A2}" destId="{5379A515-8BFC-400E-BECC-DA67B7EB10C7}" srcOrd="2" destOrd="0" parTransId="{EC20DF12-C28A-4616-B5C6-63291DF0E3D5}" sibTransId="{EA548D38-AF54-4E1F-B73A-7E63C27B5A22}"/>
    <dgm:cxn modelId="{DDB0F636-96D5-44A6-B021-F6D888AECCE9}" type="presOf" srcId="{5379A515-8BFC-400E-BECC-DA67B7EB10C7}" destId="{25503186-052A-4A80-B60D-3DC45F747901}" srcOrd="0" destOrd="0" presId="urn:microsoft.com/office/officeart/2009/3/layout/StepUpProcess"/>
    <dgm:cxn modelId="{9574BE10-CD79-475A-AC08-BC18E5782D68}" srcId="{8C4757F7-A4E1-407D-AA7A-8746FF5AD7A2}" destId="{00F75C56-9D52-4DBE-B8AA-DBAD0534C17F}" srcOrd="0" destOrd="0" parTransId="{01F1E9BD-E7F3-432B-AA8D-E1E3C74B6498}" sibTransId="{CBF1C122-7C7B-4F0E-B2D9-4B7AC65F7286}"/>
    <dgm:cxn modelId="{F3DA6DD1-B15A-4C51-AF76-952EAC768980}" type="presOf" srcId="{8C4757F7-A4E1-407D-AA7A-8746FF5AD7A2}" destId="{622B35BD-D682-470A-828C-C6DFB6121F62}" srcOrd="0" destOrd="0" presId="urn:microsoft.com/office/officeart/2009/3/layout/StepUpProcess"/>
    <dgm:cxn modelId="{EC2AE706-B1EF-4163-831B-49B1846B9383}" srcId="{8C4757F7-A4E1-407D-AA7A-8746FF5AD7A2}" destId="{FD9041BD-9077-44F2-A42F-B29956062EBC}" srcOrd="1" destOrd="0" parTransId="{952B9375-244E-48B5-8D22-E94DF1BE149D}" sibTransId="{CDC34601-8410-4288-96E0-A9B8A099FA4D}"/>
    <dgm:cxn modelId="{81DC00F0-D32C-4B55-88C9-B31C071F6B01}" type="presOf" srcId="{FD9041BD-9077-44F2-A42F-B29956062EBC}" destId="{9A8DE337-CCE4-4AF0-BDF8-6FF4B76157DD}" srcOrd="0" destOrd="0" presId="urn:microsoft.com/office/officeart/2009/3/layout/StepUpProcess"/>
    <dgm:cxn modelId="{0A22E8BD-8BDF-4D6C-8FFE-64BEDA6A0B7E}" type="presParOf" srcId="{622B35BD-D682-470A-828C-C6DFB6121F62}" destId="{E515D068-FC8F-4D1D-B80D-09C7D77EDCFE}" srcOrd="0" destOrd="0" presId="urn:microsoft.com/office/officeart/2009/3/layout/StepUpProcess"/>
    <dgm:cxn modelId="{A8D7E533-3ED7-470D-9494-E56C7B57DE71}" type="presParOf" srcId="{E515D068-FC8F-4D1D-B80D-09C7D77EDCFE}" destId="{F25EAC42-0E10-4BB9-A2CD-869F01A0165D}" srcOrd="0" destOrd="0" presId="urn:microsoft.com/office/officeart/2009/3/layout/StepUpProcess"/>
    <dgm:cxn modelId="{1ED7A2EA-2AF4-4B1D-BBD8-15A8A722EDFB}" type="presParOf" srcId="{E515D068-FC8F-4D1D-B80D-09C7D77EDCFE}" destId="{8C915FAD-EBB9-4939-910D-89665C3D11D1}" srcOrd="1" destOrd="0" presId="urn:microsoft.com/office/officeart/2009/3/layout/StepUpProcess"/>
    <dgm:cxn modelId="{68FF3234-277F-477A-B3F4-A5DC7FC65492}" type="presParOf" srcId="{E515D068-FC8F-4D1D-B80D-09C7D77EDCFE}" destId="{B1C3D551-995F-459D-8441-E0538896455C}" srcOrd="2" destOrd="0" presId="urn:microsoft.com/office/officeart/2009/3/layout/StepUpProcess"/>
    <dgm:cxn modelId="{565F8AA5-E0B3-499A-8B99-B347889DCBB4}" type="presParOf" srcId="{622B35BD-D682-470A-828C-C6DFB6121F62}" destId="{F7842F88-3389-4F79-B775-4C7EAEBC74AE}" srcOrd="1" destOrd="0" presId="urn:microsoft.com/office/officeart/2009/3/layout/StepUpProcess"/>
    <dgm:cxn modelId="{B243AED3-3AB5-4B28-866A-B3985CC55CF0}" type="presParOf" srcId="{F7842F88-3389-4F79-B775-4C7EAEBC74AE}" destId="{E215096F-C6BC-4F5C-B058-EF96C89A6C16}" srcOrd="0" destOrd="0" presId="urn:microsoft.com/office/officeart/2009/3/layout/StepUpProcess"/>
    <dgm:cxn modelId="{2103B772-6D1A-4F24-9CD0-EF95C176A801}" type="presParOf" srcId="{622B35BD-D682-470A-828C-C6DFB6121F62}" destId="{15706AE8-56EA-4FCF-89FC-86FF1D378F7A}" srcOrd="2" destOrd="0" presId="urn:microsoft.com/office/officeart/2009/3/layout/StepUpProcess"/>
    <dgm:cxn modelId="{342A7C91-F51B-40DE-BB97-31BA8B5C8270}" type="presParOf" srcId="{15706AE8-56EA-4FCF-89FC-86FF1D378F7A}" destId="{4210B102-10A1-406F-88E4-5BD82591BE97}" srcOrd="0" destOrd="0" presId="urn:microsoft.com/office/officeart/2009/3/layout/StepUpProcess"/>
    <dgm:cxn modelId="{9377B148-CC7E-46B3-A964-C19B7AF1BB0F}" type="presParOf" srcId="{15706AE8-56EA-4FCF-89FC-86FF1D378F7A}" destId="{9A8DE337-CCE4-4AF0-BDF8-6FF4B76157DD}" srcOrd="1" destOrd="0" presId="urn:microsoft.com/office/officeart/2009/3/layout/StepUpProcess"/>
    <dgm:cxn modelId="{C39DD1DE-D73D-4CE0-A87A-5E06C02BD4E2}" type="presParOf" srcId="{15706AE8-56EA-4FCF-89FC-86FF1D378F7A}" destId="{1DED3BEC-586C-4AF9-8887-1A064484E711}" srcOrd="2" destOrd="0" presId="urn:microsoft.com/office/officeart/2009/3/layout/StepUpProcess"/>
    <dgm:cxn modelId="{695CD840-F01E-4BD0-9037-36BAF2D21446}" type="presParOf" srcId="{622B35BD-D682-470A-828C-C6DFB6121F62}" destId="{E0D636C9-6CF8-472F-93FB-D7C667515901}" srcOrd="3" destOrd="0" presId="urn:microsoft.com/office/officeart/2009/3/layout/StepUpProcess"/>
    <dgm:cxn modelId="{F69615B2-8910-400A-9F26-F213F14E8D39}" type="presParOf" srcId="{E0D636C9-6CF8-472F-93FB-D7C667515901}" destId="{097D35E5-4A0E-40B9-A68F-9BF4086C4CB2}" srcOrd="0" destOrd="0" presId="urn:microsoft.com/office/officeart/2009/3/layout/StepUpProcess"/>
    <dgm:cxn modelId="{402E7AB6-6120-4717-BAA6-F7208F5F567F}" type="presParOf" srcId="{622B35BD-D682-470A-828C-C6DFB6121F62}" destId="{4282C04C-A502-4DC1-B0BE-CF2F23358A1D}" srcOrd="4" destOrd="0" presId="urn:microsoft.com/office/officeart/2009/3/layout/StepUpProcess"/>
    <dgm:cxn modelId="{B3B213B4-AF1B-414B-A338-C4E10DF7A11D}" type="presParOf" srcId="{4282C04C-A502-4DC1-B0BE-CF2F23358A1D}" destId="{934AAE35-CA0C-4DCC-9262-87DC1E765D27}" srcOrd="0" destOrd="0" presId="urn:microsoft.com/office/officeart/2009/3/layout/StepUpProcess"/>
    <dgm:cxn modelId="{05EE60D2-97B8-4A06-AD3D-92A9613010CC}" type="presParOf" srcId="{4282C04C-A502-4DC1-B0BE-CF2F23358A1D}" destId="{25503186-052A-4A80-B60D-3DC45F747901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A5654B-A458-46A7-8FB7-00FFA580772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907996-59F4-47F0-BF33-963AAFD5EC4D}">
      <dgm:prSet phldrT="[Текст]"/>
      <dgm:spPr/>
      <dgm:t>
        <a:bodyPr/>
        <a:lstStyle/>
        <a:p>
          <a:r>
            <a:rPr lang="ru-RU" dirty="0" smtClean="0"/>
            <a:t>Информационная </a:t>
          </a:r>
          <a:endParaRPr lang="ru-RU" dirty="0"/>
        </a:p>
      </dgm:t>
    </dgm:pt>
    <dgm:pt modelId="{EEBB5A90-00B3-4A46-9E57-6EAC16726976}" type="parTrans" cxnId="{701EC81F-7CBA-4DC8-A235-ECA529E13B5D}">
      <dgm:prSet/>
      <dgm:spPr/>
      <dgm:t>
        <a:bodyPr/>
        <a:lstStyle/>
        <a:p>
          <a:endParaRPr lang="ru-RU"/>
        </a:p>
      </dgm:t>
    </dgm:pt>
    <dgm:pt modelId="{9A7F4A83-18E9-41E3-828E-7AA4090A1DBB}" type="sibTrans" cxnId="{701EC81F-7CBA-4DC8-A235-ECA529E13B5D}">
      <dgm:prSet/>
      <dgm:spPr/>
      <dgm:t>
        <a:bodyPr/>
        <a:lstStyle/>
        <a:p>
          <a:endParaRPr lang="ru-RU"/>
        </a:p>
      </dgm:t>
    </dgm:pt>
    <dgm:pt modelId="{FFE2BF02-788C-4B7E-A410-FCDAF1E5B777}">
      <dgm:prSet phldrT="[Текст]" custT="1"/>
      <dgm:spPr/>
      <dgm:t>
        <a:bodyPr/>
        <a:lstStyle/>
        <a:p>
          <a:r>
            <a:rPr lang="ru-RU" sz="1800" dirty="0" smtClean="0"/>
            <a:t>Обмен сообщениями, т.е. прием-передача каких-либо сведений в ответ на запрос, а также обмен мнениями, замыслами, решениями и т.д.</a:t>
          </a:r>
          <a:endParaRPr lang="ru-RU" sz="1800" dirty="0"/>
        </a:p>
      </dgm:t>
    </dgm:pt>
    <dgm:pt modelId="{3C5A551D-10E7-41AC-BEBC-F70658896419}" type="parTrans" cxnId="{D8C31E8B-0576-4009-BECF-D045C36A0E87}">
      <dgm:prSet/>
      <dgm:spPr/>
      <dgm:t>
        <a:bodyPr/>
        <a:lstStyle/>
        <a:p>
          <a:endParaRPr lang="ru-RU"/>
        </a:p>
      </dgm:t>
    </dgm:pt>
    <dgm:pt modelId="{5F422C99-5503-45B3-BA4E-34E7C1D673DF}" type="sibTrans" cxnId="{D8C31E8B-0576-4009-BECF-D045C36A0E87}">
      <dgm:prSet/>
      <dgm:spPr/>
      <dgm:t>
        <a:bodyPr/>
        <a:lstStyle/>
        <a:p>
          <a:endParaRPr lang="ru-RU"/>
        </a:p>
      </dgm:t>
    </dgm:pt>
    <dgm:pt modelId="{146B4C7B-4A7A-4FB1-8372-BBECB8EE67D7}">
      <dgm:prSet phldrT="[Текст]"/>
      <dgm:spPr/>
      <dgm:t>
        <a:bodyPr/>
        <a:lstStyle/>
        <a:p>
          <a:r>
            <a:rPr lang="ru-RU" dirty="0" smtClean="0"/>
            <a:t>Контактная</a:t>
          </a:r>
          <a:endParaRPr lang="ru-RU" dirty="0"/>
        </a:p>
      </dgm:t>
    </dgm:pt>
    <dgm:pt modelId="{4FD6BC64-4ECB-4B28-8506-683C58DFEC28}" type="parTrans" cxnId="{8AB157CA-7E1C-4501-B674-78436DED330B}">
      <dgm:prSet/>
      <dgm:spPr/>
      <dgm:t>
        <a:bodyPr/>
        <a:lstStyle/>
        <a:p>
          <a:endParaRPr lang="ru-RU"/>
        </a:p>
      </dgm:t>
    </dgm:pt>
    <dgm:pt modelId="{73265A16-95EC-41CD-80FF-7D0DD90E47D7}" type="sibTrans" cxnId="{8AB157CA-7E1C-4501-B674-78436DED330B}">
      <dgm:prSet/>
      <dgm:spPr/>
      <dgm:t>
        <a:bodyPr/>
        <a:lstStyle/>
        <a:p>
          <a:endParaRPr lang="ru-RU"/>
        </a:p>
      </dgm:t>
    </dgm:pt>
    <dgm:pt modelId="{E3787C03-4E25-4704-89C3-2F1AE484286D}">
      <dgm:prSet phldrT="[Текст]" custT="1"/>
      <dgm:spPr/>
      <dgm:t>
        <a:bodyPr/>
        <a:lstStyle/>
        <a:p>
          <a:r>
            <a:rPr lang="ru-RU" sz="1600" dirty="0" smtClean="0"/>
            <a:t>Установление контакта как состояния обоюдной готовности к приему и передаче сообщения и поддержание взаимосвязи в форме постоянной </a:t>
          </a:r>
          <a:r>
            <a:rPr lang="ru-RU" sz="1600" dirty="0" err="1" smtClean="0"/>
            <a:t>взаимоориентированности</a:t>
          </a:r>
          <a:endParaRPr lang="ru-RU" sz="1600" dirty="0"/>
        </a:p>
      </dgm:t>
    </dgm:pt>
    <dgm:pt modelId="{FF22723C-F716-4E2D-9574-1DC1CEDFFB17}" type="parTrans" cxnId="{994C9913-5FAB-4531-8D2F-73E935818011}">
      <dgm:prSet/>
      <dgm:spPr/>
      <dgm:t>
        <a:bodyPr/>
        <a:lstStyle/>
        <a:p>
          <a:endParaRPr lang="ru-RU"/>
        </a:p>
      </dgm:t>
    </dgm:pt>
    <dgm:pt modelId="{84B4D170-FCCA-4767-A92C-429D38AE1A90}" type="sibTrans" cxnId="{994C9913-5FAB-4531-8D2F-73E935818011}">
      <dgm:prSet/>
      <dgm:spPr/>
      <dgm:t>
        <a:bodyPr/>
        <a:lstStyle/>
        <a:p>
          <a:endParaRPr lang="ru-RU"/>
        </a:p>
      </dgm:t>
    </dgm:pt>
    <dgm:pt modelId="{97027115-7DC1-483F-BD6C-F14B2A00F427}">
      <dgm:prSet phldrT="[Текст]"/>
      <dgm:spPr/>
      <dgm:t>
        <a:bodyPr/>
        <a:lstStyle/>
        <a:p>
          <a:r>
            <a:rPr lang="ru-RU" dirty="0" smtClean="0"/>
            <a:t>Побудительная</a:t>
          </a:r>
          <a:endParaRPr lang="ru-RU" dirty="0"/>
        </a:p>
      </dgm:t>
    </dgm:pt>
    <dgm:pt modelId="{9429339D-1934-4E64-829F-97B3C9E0ED95}" type="parTrans" cxnId="{2355D38A-9DD6-49BC-A1C4-9F2CDA00CC5D}">
      <dgm:prSet/>
      <dgm:spPr/>
      <dgm:t>
        <a:bodyPr/>
        <a:lstStyle/>
        <a:p>
          <a:endParaRPr lang="ru-RU"/>
        </a:p>
      </dgm:t>
    </dgm:pt>
    <dgm:pt modelId="{D023A74D-4F97-42B9-8A2C-E0B84FBB026D}" type="sibTrans" cxnId="{2355D38A-9DD6-49BC-A1C4-9F2CDA00CC5D}">
      <dgm:prSet/>
      <dgm:spPr/>
      <dgm:t>
        <a:bodyPr/>
        <a:lstStyle/>
        <a:p>
          <a:endParaRPr lang="ru-RU"/>
        </a:p>
      </dgm:t>
    </dgm:pt>
    <dgm:pt modelId="{25693485-8F0D-4440-B3DB-2D098A1BD806}">
      <dgm:prSet phldrT="[Текст]"/>
      <dgm:spPr/>
      <dgm:t>
        <a:bodyPr/>
        <a:lstStyle/>
        <a:p>
          <a:r>
            <a:rPr lang="ru-RU" dirty="0" smtClean="0"/>
            <a:t>Понимание</a:t>
          </a:r>
          <a:endParaRPr lang="ru-RU" dirty="0"/>
        </a:p>
      </dgm:t>
    </dgm:pt>
    <dgm:pt modelId="{95B982D1-AC75-411F-949E-41ACFDCF76FF}" type="parTrans" cxnId="{E7F321DB-097D-42BF-8B71-48D99B2AD63C}">
      <dgm:prSet/>
      <dgm:spPr/>
      <dgm:t>
        <a:bodyPr/>
        <a:lstStyle/>
        <a:p>
          <a:endParaRPr lang="ru-RU"/>
        </a:p>
      </dgm:t>
    </dgm:pt>
    <dgm:pt modelId="{952405FF-C574-4768-83FC-059E81F1DB4A}" type="sibTrans" cxnId="{E7F321DB-097D-42BF-8B71-48D99B2AD63C}">
      <dgm:prSet/>
      <dgm:spPr/>
      <dgm:t>
        <a:bodyPr/>
        <a:lstStyle/>
        <a:p>
          <a:endParaRPr lang="ru-RU"/>
        </a:p>
      </dgm:t>
    </dgm:pt>
    <dgm:pt modelId="{C29E8589-F7C6-4BA4-8EE9-362F3BF70A93}">
      <dgm:prSet phldrT="[Текст]"/>
      <dgm:spPr/>
      <dgm:t>
        <a:bodyPr/>
        <a:lstStyle/>
        <a:p>
          <a:r>
            <a:rPr lang="ru-RU" dirty="0" err="1" smtClean="0"/>
            <a:t>Амотивная</a:t>
          </a:r>
          <a:r>
            <a:rPr lang="ru-RU" dirty="0" smtClean="0"/>
            <a:t> </a:t>
          </a:r>
          <a:endParaRPr lang="ru-RU" dirty="0"/>
        </a:p>
      </dgm:t>
    </dgm:pt>
    <dgm:pt modelId="{7072D151-BAC7-4A57-90EE-750D4B0541AA}" type="parTrans" cxnId="{93DA866D-0435-450B-8F21-345BA91D4359}">
      <dgm:prSet/>
      <dgm:spPr/>
      <dgm:t>
        <a:bodyPr/>
        <a:lstStyle/>
        <a:p>
          <a:endParaRPr lang="ru-RU"/>
        </a:p>
      </dgm:t>
    </dgm:pt>
    <dgm:pt modelId="{984C45E5-3090-4038-AC50-6E326E910CBC}" type="sibTrans" cxnId="{93DA866D-0435-450B-8F21-345BA91D4359}">
      <dgm:prSet/>
      <dgm:spPr/>
      <dgm:t>
        <a:bodyPr/>
        <a:lstStyle/>
        <a:p>
          <a:endParaRPr lang="ru-RU"/>
        </a:p>
      </dgm:t>
    </dgm:pt>
    <dgm:pt modelId="{02054305-CE64-41F3-8D9C-7FC1B3FDD4A7}">
      <dgm:prSet phldrT="[Текст]"/>
      <dgm:spPr/>
      <dgm:t>
        <a:bodyPr/>
        <a:lstStyle/>
        <a:p>
          <a:r>
            <a:rPr lang="ru-RU" dirty="0" smtClean="0"/>
            <a:t>Установление отношений</a:t>
          </a:r>
          <a:endParaRPr lang="ru-RU" dirty="0"/>
        </a:p>
      </dgm:t>
    </dgm:pt>
    <dgm:pt modelId="{19A2341A-D618-4BA0-B5F6-C242E01504BD}" type="parTrans" cxnId="{03383B1E-D11F-46BE-A006-1D97F4CAE189}">
      <dgm:prSet/>
      <dgm:spPr/>
      <dgm:t>
        <a:bodyPr/>
        <a:lstStyle/>
        <a:p>
          <a:endParaRPr lang="ru-RU"/>
        </a:p>
      </dgm:t>
    </dgm:pt>
    <dgm:pt modelId="{99D078BF-C354-454F-9EF2-6AFCC95086CA}" type="sibTrans" cxnId="{03383B1E-D11F-46BE-A006-1D97F4CAE189}">
      <dgm:prSet/>
      <dgm:spPr/>
      <dgm:t>
        <a:bodyPr/>
        <a:lstStyle/>
        <a:p>
          <a:endParaRPr lang="ru-RU"/>
        </a:p>
      </dgm:t>
    </dgm:pt>
    <dgm:pt modelId="{08CA7DCC-308B-49C4-9BC1-7BF09C3AB754}">
      <dgm:prSet phldrT="[Текст]"/>
      <dgm:spPr/>
      <dgm:t>
        <a:bodyPr/>
        <a:lstStyle/>
        <a:p>
          <a:r>
            <a:rPr lang="ru-RU" dirty="0" smtClean="0"/>
            <a:t>Оказание влияния</a:t>
          </a:r>
          <a:endParaRPr lang="ru-RU" dirty="0"/>
        </a:p>
      </dgm:t>
    </dgm:pt>
    <dgm:pt modelId="{9DF55D48-E049-44DC-BC1A-AAA7B14D92C5}" type="parTrans" cxnId="{296F9D10-E690-4B2F-A59B-A7B4D90D8E5F}">
      <dgm:prSet/>
      <dgm:spPr/>
      <dgm:t>
        <a:bodyPr/>
        <a:lstStyle/>
        <a:p>
          <a:endParaRPr lang="ru-RU"/>
        </a:p>
      </dgm:t>
    </dgm:pt>
    <dgm:pt modelId="{B518D221-3A38-47F8-892F-EB34BC4BCE5E}" type="sibTrans" cxnId="{296F9D10-E690-4B2F-A59B-A7B4D90D8E5F}">
      <dgm:prSet/>
      <dgm:spPr/>
      <dgm:t>
        <a:bodyPr/>
        <a:lstStyle/>
        <a:p>
          <a:endParaRPr lang="ru-RU"/>
        </a:p>
      </dgm:t>
    </dgm:pt>
    <dgm:pt modelId="{CC1A3D05-684E-45EF-B6FC-B5442F17E2CC}">
      <dgm:prSet phldrT="[Текст]"/>
      <dgm:spPr/>
      <dgm:t>
        <a:bodyPr/>
        <a:lstStyle/>
        <a:p>
          <a:r>
            <a:rPr lang="ru-RU" dirty="0" smtClean="0"/>
            <a:t>Координационная</a:t>
          </a:r>
          <a:endParaRPr lang="ru-RU" dirty="0"/>
        </a:p>
      </dgm:t>
    </dgm:pt>
    <dgm:pt modelId="{395F688D-3D84-4C39-BFE5-EAD16B9BA23A}" type="parTrans" cxnId="{A97A9B6E-0F76-4ED5-B99A-CDE90FF07C10}">
      <dgm:prSet/>
      <dgm:spPr/>
      <dgm:t>
        <a:bodyPr/>
        <a:lstStyle/>
        <a:p>
          <a:endParaRPr lang="ru-RU"/>
        </a:p>
      </dgm:t>
    </dgm:pt>
    <dgm:pt modelId="{AE689B5E-979A-44F7-8CA3-96BB0D28418F}" type="sibTrans" cxnId="{A97A9B6E-0F76-4ED5-B99A-CDE90FF07C10}">
      <dgm:prSet/>
      <dgm:spPr/>
      <dgm:t>
        <a:bodyPr/>
        <a:lstStyle/>
        <a:p>
          <a:endParaRPr lang="ru-RU"/>
        </a:p>
      </dgm:t>
    </dgm:pt>
    <dgm:pt modelId="{B00773E3-9292-42BB-9536-6AE9DF0C099D}">
      <dgm:prSet phldrT="[Текст]" custT="1"/>
      <dgm:spPr/>
      <dgm:t>
        <a:bodyPr/>
        <a:lstStyle/>
        <a:p>
          <a:r>
            <a:rPr lang="ru-RU" sz="1500" dirty="0" smtClean="0"/>
            <a:t>Изменение состояния, поведения, личностно-смысловых образований партнера, в том числе намерений, установок, мнений, решений, представлений, потребностей, активностей и т.д.</a:t>
          </a:r>
          <a:endParaRPr lang="ru-RU" sz="1500" dirty="0"/>
        </a:p>
      </dgm:t>
    </dgm:pt>
    <dgm:pt modelId="{1CD735F1-7FB1-47D9-BEFD-295D8ABEE31B}" type="parTrans" cxnId="{F83A90AF-A3F4-407D-8A83-550DA31EEF53}">
      <dgm:prSet/>
      <dgm:spPr/>
      <dgm:t>
        <a:bodyPr/>
        <a:lstStyle/>
        <a:p>
          <a:endParaRPr lang="ru-RU"/>
        </a:p>
      </dgm:t>
    </dgm:pt>
    <dgm:pt modelId="{8A995E41-C99D-42C1-B524-E6C57FE129E5}" type="sibTrans" cxnId="{F83A90AF-A3F4-407D-8A83-550DA31EEF53}">
      <dgm:prSet/>
      <dgm:spPr/>
      <dgm:t>
        <a:bodyPr/>
        <a:lstStyle/>
        <a:p>
          <a:endParaRPr lang="ru-RU"/>
        </a:p>
      </dgm:t>
    </dgm:pt>
    <dgm:pt modelId="{AFCC379A-FFDA-4475-9BA6-72F7A9EC8A47}">
      <dgm:prSet phldrT="[Текст]" custT="1"/>
      <dgm:spPr/>
      <dgm:t>
        <a:bodyPr/>
        <a:lstStyle/>
        <a:p>
          <a:r>
            <a:rPr lang="ru-RU" sz="1800" dirty="0" smtClean="0"/>
            <a:t>Стимуляция активности партнера по общению, направляющая его на выполнение тех или иных действий</a:t>
          </a:r>
          <a:endParaRPr lang="ru-RU" sz="1800" dirty="0"/>
        </a:p>
      </dgm:t>
    </dgm:pt>
    <dgm:pt modelId="{2B20BE1E-253E-4EAE-99D4-6B864791AFB1}" type="parTrans" cxnId="{73F0EC90-0767-4661-A478-1FDD064756A2}">
      <dgm:prSet/>
      <dgm:spPr/>
      <dgm:t>
        <a:bodyPr/>
        <a:lstStyle/>
        <a:p>
          <a:endParaRPr lang="ru-RU"/>
        </a:p>
      </dgm:t>
    </dgm:pt>
    <dgm:pt modelId="{7CD716A6-DFEE-4A60-B6F8-0A4AA8150F18}" type="sibTrans" cxnId="{73F0EC90-0767-4661-A478-1FDD064756A2}">
      <dgm:prSet/>
      <dgm:spPr/>
      <dgm:t>
        <a:bodyPr/>
        <a:lstStyle/>
        <a:p>
          <a:endParaRPr lang="ru-RU"/>
        </a:p>
      </dgm:t>
    </dgm:pt>
    <dgm:pt modelId="{2941BE74-D510-4DD6-8E10-24D614F90BAF}">
      <dgm:prSet phldrT="[Текст]" custT="1"/>
      <dgm:spPr/>
      <dgm:t>
        <a:bodyPr/>
        <a:lstStyle/>
        <a:p>
          <a:r>
            <a:rPr lang="ru-RU" sz="1800" dirty="0" smtClean="0"/>
            <a:t>Взаимное ориентирование и согласование действий при организации совместной деятельности</a:t>
          </a:r>
          <a:endParaRPr lang="ru-RU" sz="1800" dirty="0"/>
        </a:p>
      </dgm:t>
    </dgm:pt>
    <dgm:pt modelId="{703D9D26-5A80-4363-886B-27986B7DEE7F}" type="parTrans" cxnId="{34291C5F-8024-4DC6-A692-8F601F884D21}">
      <dgm:prSet/>
      <dgm:spPr/>
      <dgm:t>
        <a:bodyPr/>
        <a:lstStyle/>
        <a:p>
          <a:endParaRPr lang="ru-RU"/>
        </a:p>
      </dgm:t>
    </dgm:pt>
    <dgm:pt modelId="{077018FC-021D-4550-9A10-71714B513118}" type="sibTrans" cxnId="{34291C5F-8024-4DC6-A692-8F601F884D21}">
      <dgm:prSet/>
      <dgm:spPr/>
      <dgm:t>
        <a:bodyPr/>
        <a:lstStyle/>
        <a:p>
          <a:endParaRPr lang="ru-RU"/>
        </a:p>
      </dgm:t>
    </dgm:pt>
    <dgm:pt modelId="{9FC87614-A27E-4D8B-89AB-BD4E549FFE30}">
      <dgm:prSet phldrT="[Текст]" custT="1"/>
      <dgm:spPr/>
      <dgm:t>
        <a:bodyPr/>
        <a:lstStyle/>
        <a:p>
          <a:r>
            <a:rPr lang="ru-RU" sz="1600" dirty="0" smtClean="0"/>
            <a:t>Не только адекватное восприятие и понимание смысла сообщения, но и понимание партнерами друг друга (их намерений, установок, переживаний, состояний и т.д.)</a:t>
          </a:r>
          <a:endParaRPr lang="ru-RU" sz="1600" dirty="0"/>
        </a:p>
      </dgm:t>
    </dgm:pt>
    <dgm:pt modelId="{C69DF565-06D2-405C-8A08-67C7B00150F9}" type="parTrans" cxnId="{C316B742-0F58-4AFA-A961-B59C176BEAF6}">
      <dgm:prSet/>
      <dgm:spPr/>
      <dgm:t>
        <a:bodyPr/>
        <a:lstStyle/>
        <a:p>
          <a:endParaRPr lang="ru-RU"/>
        </a:p>
      </dgm:t>
    </dgm:pt>
    <dgm:pt modelId="{194F3ABA-22AC-4DC3-BCA3-8B98B00ACCCA}" type="sibTrans" cxnId="{C316B742-0F58-4AFA-A961-B59C176BEAF6}">
      <dgm:prSet/>
      <dgm:spPr/>
      <dgm:t>
        <a:bodyPr/>
        <a:lstStyle/>
        <a:p>
          <a:endParaRPr lang="ru-RU"/>
        </a:p>
      </dgm:t>
    </dgm:pt>
    <dgm:pt modelId="{917405F8-C105-4848-B80A-A8473DEA6071}">
      <dgm:prSet phldrT="[Текст]" custT="1"/>
      <dgm:spPr/>
      <dgm:t>
        <a:bodyPr/>
        <a:lstStyle/>
        <a:p>
          <a:r>
            <a:rPr lang="ru-RU" sz="1600" dirty="0" smtClean="0"/>
            <a:t>Побуждение в партнере нужных эмоциональных переживаний («обмен эмоциями»), а так же изменение с его помощью собственных переживаний и состояний</a:t>
          </a:r>
          <a:endParaRPr lang="ru-RU" sz="1600" dirty="0"/>
        </a:p>
      </dgm:t>
    </dgm:pt>
    <dgm:pt modelId="{F638004F-D5D1-4527-A5F7-FECF3F0106AE}" type="parTrans" cxnId="{3C32CF77-0316-413D-A125-4B987474FCE2}">
      <dgm:prSet/>
      <dgm:spPr/>
      <dgm:t>
        <a:bodyPr/>
        <a:lstStyle/>
        <a:p>
          <a:endParaRPr lang="ru-RU"/>
        </a:p>
      </dgm:t>
    </dgm:pt>
    <dgm:pt modelId="{D8B1D4E9-F69D-4BDB-9A35-C8B97B0CDFC9}" type="sibTrans" cxnId="{3C32CF77-0316-413D-A125-4B987474FCE2}">
      <dgm:prSet/>
      <dgm:spPr/>
      <dgm:t>
        <a:bodyPr/>
        <a:lstStyle/>
        <a:p>
          <a:endParaRPr lang="ru-RU"/>
        </a:p>
      </dgm:t>
    </dgm:pt>
    <dgm:pt modelId="{30DB126C-784C-45E5-9D32-B66202D9E582}">
      <dgm:prSet phldrT="[Текст]" custT="1"/>
      <dgm:spPr/>
      <dgm:t>
        <a:bodyPr/>
        <a:lstStyle/>
        <a:p>
          <a:r>
            <a:rPr lang="ru-RU" sz="1500" dirty="0" smtClean="0"/>
            <a:t>Осознание и фиксирование своего места в системе ролевых, статусных, деловых, межличностных и прочих связей сообщества, в котором предстоит действовать индивиду</a:t>
          </a:r>
          <a:endParaRPr lang="ru-RU" sz="1500" dirty="0"/>
        </a:p>
      </dgm:t>
    </dgm:pt>
    <dgm:pt modelId="{65D2D3C8-2A16-4724-AC2D-7A6D7713415E}" type="parTrans" cxnId="{D10210C6-85D4-468B-A31D-8083BF35D5FA}">
      <dgm:prSet/>
      <dgm:spPr/>
      <dgm:t>
        <a:bodyPr/>
        <a:lstStyle/>
        <a:p>
          <a:endParaRPr lang="ru-RU"/>
        </a:p>
      </dgm:t>
    </dgm:pt>
    <dgm:pt modelId="{C19FA01D-86DC-47C5-87BB-A7FF99CCFEC5}" type="sibTrans" cxnId="{D10210C6-85D4-468B-A31D-8083BF35D5FA}">
      <dgm:prSet/>
      <dgm:spPr/>
      <dgm:t>
        <a:bodyPr/>
        <a:lstStyle/>
        <a:p>
          <a:endParaRPr lang="ru-RU"/>
        </a:p>
      </dgm:t>
    </dgm:pt>
    <dgm:pt modelId="{DD93592A-E465-4674-80A8-4BE3C55FAA97}" type="pres">
      <dgm:prSet presAssocID="{44A5654B-A458-46A7-8FB7-00FFA58077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445EFD-9947-4BDE-94EF-F98ED016112E}" type="pres">
      <dgm:prSet presAssocID="{65907996-59F4-47F0-BF33-963AAFD5EC4D}" presName="linNode" presStyleCnt="0"/>
      <dgm:spPr/>
    </dgm:pt>
    <dgm:pt modelId="{72E08CD9-0573-466E-8AA9-9CB63E18B386}" type="pres">
      <dgm:prSet presAssocID="{65907996-59F4-47F0-BF33-963AAFD5EC4D}" presName="parentText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D28C48-D69B-4A86-B9E8-95906F508189}" type="pres">
      <dgm:prSet presAssocID="{65907996-59F4-47F0-BF33-963AAFD5EC4D}" presName="descendantText" presStyleLbl="alignAccFollowNode1" presStyleIdx="0" presStyleCnt="8" custScaleY="177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AFF7D-BCA6-4DFB-9242-1290CC3B4A7A}" type="pres">
      <dgm:prSet presAssocID="{9A7F4A83-18E9-41E3-828E-7AA4090A1DBB}" presName="sp" presStyleCnt="0"/>
      <dgm:spPr/>
    </dgm:pt>
    <dgm:pt modelId="{7DF78DC3-9CA6-41B3-AF12-2B69526AEAA7}" type="pres">
      <dgm:prSet presAssocID="{146B4C7B-4A7A-4FB1-8372-BBECB8EE67D7}" presName="linNode" presStyleCnt="0"/>
      <dgm:spPr/>
    </dgm:pt>
    <dgm:pt modelId="{CB0DB586-92D5-4F72-BB4F-755D3CB795F7}" type="pres">
      <dgm:prSet presAssocID="{146B4C7B-4A7A-4FB1-8372-BBECB8EE67D7}" presName="parentText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A3A9B0-1A51-43B7-AEE9-15B1C1A731D6}" type="pres">
      <dgm:prSet presAssocID="{146B4C7B-4A7A-4FB1-8372-BBECB8EE67D7}" presName="descendantText" presStyleLbl="alignAccFollowNode1" presStyleIdx="1" presStyleCnt="8" custScaleY="132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D4FE1-11DC-4BC0-B49D-C9D7149053F5}" type="pres">
      <dgm:prSet presAssocID="{73265A16-95EC-41CD-80FF-7D0DD90E47D7}" presName="sp" presStyleCnt="0"/>
      <dgm:spPr/>
    </dgm:pt>
    <dgm:pt modelId="{EBE2E620-029D-4DB7-B8AE-BA33BA26A49A}" type="pres">
      <dgm:prSet presAssocID="{97027115-7DC1-483F-BD6C-F14B2A00F427}" presName="linNode" presStyleCnt="0"/>
      <dgm:spPr/>
    </dgm:pt>
    <dgm:pt modelId="{FE67C215-C096-46CA-A5EB-80A01FCF910E}" type="pres">
      <dgm:prSet presAssocID="{97027115-7DC1-483F-BD6C-F14B2A00F427}" presName="parentText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249B8-74C9-49AE-A32D-DCBBC0D8781D}" type="pres">
      <dgm:prSet presAssocID="{97027115-7DC1-483F-BD6C-F14B2A00F427}" presName="descendantText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3F01F2-03E9-48AC-A48F-7BE27F658E7C}" type="pres">
      <dgm:prSet presAssocID="{D023A74D-4F97-42B9-8A2C-E0B84FBB026D}" presName="sp" presStyleCnt="0"/>
      <dgm:spPr/>
    </dgm:pt>
    <dgm:pt modelId="{4D2CA4E7-9B2A-474B-9213-CF433B2DDA0A}" type="pres">
      <dgm:prSet presAssocID="{CC1A3D05-684E-45EF-B6FC-B5442F17E2CC}" presName="linNode" presStyleCnt="0"/>
      <dgm:spPr/>
    </dgm:pt>
    <dgm:pt modelId="{FC57793C-C5C1-4F13-9593-7E8A285E2F2E}" type="pres">
      <dgm:prSet presAssocID="{CC1A3D05-684E-45EF-B6FC-B5442F17E2CC}" presName="parentText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6B6EC6-0F03-4350-8661-C6C1C171479E}" type="pres">
      <dgm:prSet presAssocID="{CC1A3D05-684E-45EF-B6FC-B5442F17E2CC}" presName="descendantText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CD053-284C-4284-ADFF-F9E58FEE4CDD}" type="pres">
      <dgm:prSet presAssocID="{AE689B5E-979A-44F7-8CA3-96BB0D28418F}" presName="sp" presStyleCnt="0"/>
      <dgm:spPr/>
    </dgm:pt>
    <dgm:pt modelId="{19E1AAAE-A2F9-4A9A-B2DB-4EE3840A6C92}" type="pres">
      <dgm:prSet presAssocID="{25693485-8F0D-4440-B3DB-2D098A1BD806}" presName="linNode" presStyleCnt="0"/>
      <dgm:spPr/>
    </dgm:pt>
    <dgm:pt modelId="{01A4A17F-A530-45DC-A2FC-FB3301A39992}" type="pres">
      <dgm:prSet presAssocID="{25693485-8F0D-4440-B3DB-2D098A1BD806}" presName="parentText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A02B61-0620-4F45-A65E-C7FF02FB04C0}" type="pres">
      <dgm:prSet presAssocID="{25693485-8F0D-4440-B3DB-2D098A1BD806}" presName="descendantText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1E95D-F312-4B97-A8EF-7C9F15AC9052}" type="pres">
      <dgm:prSet presAssocID="{952405FF-C574-4768-83FC-059E81F1DB4A}" presName="sp" presStyleCnt="0"/>
      <dgm:spPr/>
    </dgm:pt>
    <dgm:pt modelId="{A5F84193-91A8-47FE-90DC-1A021716FAD8}" type="pres">
      <dgm:prSet presAssocID="{C29E8589-F7C6-4BA4-8EE9-362F3BF70A93}" presName="linNode" presStyleCnt="0"/>
      <dgm:spPr/>
    </dgm:pt>
    <dgm:pt modelId="{EF4AB3E5-016B-4A27-AB53-CB7CF764E801}" type="pres">
      <dgm:prSet presAssocID="{C29E8589-F7C6-4BA4-8EE9-362F3BF70A93}" presName="parentText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7CB93-AAA3-49EB-8B9F-1BE0DE70E2B9}" type="pres">
      <dgm:prSet presAssocID="{C29E8589-F7C6-4BA4-8EE9-362F3BF70A93}" presName="descendantText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2982E7-2AC6-4392-A5EC-3A7A1FE7B087}" type="pres">
      <dgm:prSet presAssocID="{984C45E5-3090-4038-AC50-6E326E910CBC}" presName="sp" presStyleCnt="0"/>
      <dgm:spPr/>
    </dgm:pt>
    <dgm:pt modelId="{78A2ADEF-06C2-4757-A846-2490F0A1E9FB}" type="pres">
      <dgm:prSet presAssocID="{02054305-CE64-41F3-8D9C-7FC1B3FDD4A7}" presName="linNode" presStyleCnt="0"/>
      <dgm:spPr/>
    </dgm:pt>
    <dgm:pt modelId="{01447466-FFC9-49AA-8AC2-A12DC211B8A0}" type="pres">
      <dgm:prSet presAssocID="{02054305-CE64-41F3-8D9C-7FC1B3FDD4A7}" presName="parentText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A27BFD-F1E6-44A2-925C-9E4C595D1CFC}" type="pres">
      <dgm:prSet presAssocID="{02054305-CE64-41F3-8D9C-7FC1B3FDD4A7}" presName="descendantText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D48603-6BA6-48B5-8AF8-51F5D8C97FF0}" type="pres">
      <dgm:prSet presAssocID="{99D078BF-C354-454F-9EF2-6AFCC95086CA}" presName="sp" presStyleCnt="0"/>
      <dgm:spPr/>
    </dgm:pt>
    <dgm:pt modelId="{1549C355-949A-46DE-B3E3-58A57DFAB7B3}" type="pres">
      <dgm:prSet presAssocID="{08CA7DCC-308B-49C4-9BC1-7BF09C3AB754}" presName="linNode" presStyleCnt="0"/>
      <dgm:spPr/>
    </dgm:pt>
    <dgm:pt modelId="{7447D295-3210-4902-88F0-AD33A40799AD}" type="pres">
      <dgm:prSet presAssocID="{08CA7DCC-308B-49C4-9BC1-7BF09C3AB754}" presName="parentText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1E1AB9-759A-41F5-836D-4F59711D96D4}" type="pres">
      <dgm:prSet presAssocID="{08CA7DCC-308B-49C4-9BC1-7BF09C3AB754}" presName="descendantText" presStyleLbl="alignAccFollowNode1" presStyleIdx="7" presStyleCnt="8" custScaleY="152972" custLinFactNeighborX="182" custLinFactNeighborY="11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46C6F9-EAD5-4AAE-A712-813C0C116735}" type="presOf" srcId="{30DB126C-784C-45E5-9D32-B66202D9E582}" destId="{42A27BFD-F1E6-44A2-925C-9E4C595D1CFC}" srcOrd="0" destOrd="0" presId="urn:microsoft.com/office/officeart/2005/8/layout/vList5"/>
    <dgm:cxn modelId="{DB013BA3-8B25-46EE-97C5-5644632B9484}" type="presOf" srcId="{146B4C7B-4A7A-4FB1-8372-BBECB8EE67D7}" destId="{CB0DB586-92D5-4F72-BB4F-755D3CB795F7}" srcOrd="0" destOrd="0" presId="urn:microsoft.com/office/officeart/2005/8/layout/vList5"/>
    <dgm:cxn modelId="{34291C5F-8024-4DC6-A692-8F601F884D21}" srcId="{CC1A3D05-684E-45EF-B6FC-B5442F17E2CC}" destId="{2941BE74-D510-4DD6-8E10-24D614F90BAF}" srcOrd="0" destOrd="0" parTransId="{703D9D26-5A80-4363-886B-27986B7DEE7F}" sibTransId="{077018FC-021D-4550-9A10-71714B513118}"/>
    <dgm:cxn modelId="{944B835A-2BE6-4549-A2F0-648B50AC75C7}" type="presOf" srcId="{08CA7DCC-308B-49C4-9BC1-7BF09C3AB754}" destId="{7447D295-3210-4902-88F0-AD33A40799AD}" srcOrd="0" destOrd="0" presId="urn:microsoft.com/office/officeart/2005/8/layout/vList5"/>
    <dgm:cxn modelId="{3C32CF77-0316-413D-A125-4B987474FCE2}" srcId="{C29E8589-F7C6-4BA4-8EE9-362F3BF70A93}" destId="{917405F8-C105-4848-B80A-A8473DEA6071}" srcOrd="0" destOrd="0" parTransId="{F638004F-D5D1-4527-A5F7-FECF3F0106AE}" sibTransId="{D8B1D4E9-F69D-4BDB-9A35-C8B97B0CDFC9}"/>
    <dgm:cxn modelId="{E7F321DB-097D-42BF-8B71-48D99B2AD63C}" srcId="{44A5654B-A458-46A7-8FB7-00FFA580772C}" destId="{25693485-8F0D-4440-B3DB-2D098A1BD806}" srcOrd="4" destOrd="0" parTransId="{95B982D1-AC75-411F-949E-41ACFDCF76FF}" sibTransId="{952405FF-C574-4768-83FC-059E81F1DB4A}"/>
    <dgm:cxn modelId="{994C9913-5FAB-4531-8D2F-73E935818011}" srcId="{146B4C7B-4A7A-4FB1-8372-BBECB8EE67D7}" destId="{E3787C03-4E25-4704-89C3-2F1AE484286D}" srcOrd="0" destOrd="0" parTransId="{FF22723C-F716-4E2D-9574-1DC1CEDFFB17}" sibTransId="{84B4D170-FCCA-4767-A92C-429D38AE1A90}"/>
    <dgm:cxn modelId="{A97A9B6E-0F76-4ED5-B99A-CDE90FF07C10}" srcId="{44A5654B-A458-46A7-8FB7-00FFA580772C}" destId="{CC1A3D05-684E-45EF-B6FC-B5442F17E2CC}" srcOrd="3" destOrd="0" parTransId="{395F688D-3D84-4C39-BFE5-EAD16B9BA23A}" sibTransId="{AE689B5E-979A-44F7-8CA3-96BB0D28418F}"/>
    <dgm:cxn modelId="{900FDBCF-E7F5-4864-A933-1E71C3BEFF5F}" type="presOf" srcId="{AFCC379A-FFDA-4475-9BA6-72F7A9EC8A47}" destId="{513249B8-74C9-49AE-A32D-DCBBC0D8781D}" srcOrd="0" destOrd="0" presId="urn:microsoft.com/office/officeart/2005/8/layout/vList5"/>
    <dgm:cxn modelId="{D10210C6-85D4-468B-A31D-8083BF35D5FA}" srcId="{02054305-CE64-41F3-8D9C-7FC1B3FDD4A7}" destId="{30DB126C-784C-45E5-9D32-B66202D9E582}" srcOrd="0" destOrd="0" parTransId="{65D2D3C8-2A16-4724-AC2D-7A6D7713415E}" sibTransId="{C19FA01D-86DC-47C5-87BB-A7FF99CCFEC5}"/>
    <dgm:cxn modelId="{CD200BE7-7CD7-4F44-83BF-77EB85070EBA}" type="presOf" srcId="{B00773E3-9292-42BB-9536-6AE9DF0C099D}" destId="{5B1E1AB9-759A-41F5-836D-4F59711D96D4}" srcOrd="0" destOrd="0" presId="urn:microsoft.com/office/officeart/2005/8/layout/vList5"/>
    <dgm:cxn modelId="{388E7795-1583-43F1-82DD-44A18BD117AF}" type="presOf" srcId="{44A5654B-A458-46A7-8FB7-00FFA580772C}" destId="{DD93592A-E465-4674-80A8-4BE3C55FAA97}" srcOrd="0" destOrd="0" presId="urn:microsoft.com/office/officeart/2005/8/layout/vList5"/>
    <dgm:cxn modelId="{1CE2359E-D23A-4460-B986-233F9824D497}" type="presOf" srcId="{25693485-8F0D-4440-B3DB-2D098A1BD806}" destId="{01A4A17F-A530-45DC-A2FC-FB3301A39992}" srcOrd="0" destOrd="0" presId="urn:microsoft.com/office/officeart/2005/8/layout/vList5"/>
    <dgm:cxn modelId="{3D2A89C2-0B6C-4652-8E0F-745F686119B9}" type="presOf" srcId="{FFE2BF02-788C-4B7E-A410-FCDAF1E5B777}" destId="{EBD28C48-D69B-4A86-B9E8-95906F508189}" srcOrd="0" destOrd="0" presId="urn:microsoft.com/office/officeart/2005/8/layout/vList5"/>
    <dgm:cxn modelId="{7CE4419F-2854-40CD-818A-875612D30AAD}" type="presOf" srcId="{917405F8-C105-4848-B80A-A8473DEA6071}" destId="{42E7CB93-AAA3-49EB-8B9F-1BE0DE70E2B9}" srcOrd="0" destOrd="0" presId="urn:microsoft.com/office/officeart/2005/8/layout/vList5"/>
    <dgm:cxn modelId="{2A1F0A4F-4F5E-49BB-871E-75C0056E1570}" type="presOf" srcId="{C29E8589-F7C6-4BA4-8EE9-362F3BF70A93}" destId="{EF4AB3E5-016B-4A27-AB53-CB7CF764E801}" srcOrd="0" destOrd="0" presId="urn:microsoft.com/office/officeart/2005/8/layout/vList5"/>
    <dgm:cxn modelId="{2355D38A-9DD6-49BC-A1C4-9F2CDA00CC5D}" srcId="{44A5654B-A458-46A7-8FB7-00FFA580772C}" destId="{97027115-7DC1-483F-BD6C-F14B2A00F427}" srcOrd="2" destOrd="0" parTransId="{9429339D-1934-4E64-829F-97B3C9E0ED95}" sibTransId="{D023A74D-4F97-42B9-8A2C-E0B84FBB026D}"/>
    <dgm:cxn modelId="{701EC81F-7CBA-4DC8-A235-ECA529E13B5D}" srcId="{44A5654B-A458-46A7-8FB7-00FFA580772C}" destId="{65907996-59F4-47F0-BF33-963AAFD5EC4D}" srcOrd="0" destOrd="0" parTransId="{EEBB5A90-00B3-4A46-9E57-6EAC16726976}" sibTransId="{9A7F4A83-18E9-41E3-828E-7AA4090A1DBB}"/>
    <dgm:cxn modelId="{93DA866D-0435-450B-8F21-345BA91D4359}" srcId="{44A5654B-A458-46A7-8FB7-00FFA580772C}" destId="{C29E8589-F7C6-4BA4-8EE9-362F3BF70A93}" srcOrd="5" destOrd="0" parTransId="{7072D151-BAC7-4A57-90EE-750D4B0541AA}" sibTransId="{984C45E5-3090-4038-AC50-6E326E910CBC}"/>
    <dgm:cxn modelId="{D8C31E8B-0576-4009-BECF-D045C36A0E87}" srcId="{65907996-59F4-47F0-BF33-963AAFD5EC4D}" destId="{FFE2BF02-788C-4B7E-A410-FCDAF1E5B777}" srcOrd="0" destOrd="0" parTransId="{3C5A551D-10E7-41AC-BEBC-F70658896419}" sibTransId="{5F422C99-5503-45B3-BA4E-34E7C1D673DF}"/>
    <dgm:cxn modelId="{34E4C58A-FB29-486E-B0CE-D6DA2854C7FB}" type="presOf" srcId="{02054305-CE64-41F3-8D9C-7FC1B3FDD4A7}" destId="{01447466-FFC9-49AA-8AC2-A12DC211B8A0}" srcOrd="0" destOrd="0" presId="urn:microsoft.com/office/officeart/2005/8/layout/vList5"/>
    <dgm:cxn modelId="{899873E0-A598-4CD0-BBEB-22F7EC9260A1}" type="presOf" srcId="{CC1A3D05-684E-45EF-B6FC-B5442F17E2CC}" destId="{FC57793C-C5C1-4F13-9593-7E8A285E2F2E}" srcOrd="0" destOrd="0" presId="urn:microsoft.com/office/officeart/2005/8/layout/vList5"/>
    <dgm:cxn modelId="{C316B742-0F58-4AFA-A961-B59C176BEAF6}" srcId="{25693485-8F0D-4440-B3DB-2D098A1BD806}" destId="{9FC87614-A27E-4D8B-89AB-BD4E549FFE30}" srcOrd="0" destOrd="0" parTransId="{C69DF565-06D2-405C-8A08-67C7B00150F9}" sibTransId="{194F3ABA-22AC-4DC3-BCA3-8B98B00ACCCA}"/>
    <dgm:cxn modelId="{39ABED79-FE10-496A-A07D-49F348420F4A}" type="presOf" srcId="{2941BE74-D510-4DD6-8E10-24D614F90BAF}" destId="{126B6EC6-0F03-4350-8661-C6C1C171479E}" srcOrd="0" destOrd="0" presId="urn:microsoft.com/office/officeart/2005/8/layout/vList5"/>
    <dgm:cxn modelId="{8AB157CA-7E1C-4501-B674-78436DED330B}" srcId="{44A5654B-A458-46A7-8FB7-00FFA580772C}" destId="{146B4C7B-4A7A-4FB1-8372-BBECB8EE67D7}" srcOrd="1" destOrd="0" parTransId="{4FD6BC64-4ECB-4B28-8506-683C58DFEC28}" sibTransId="{73265A16-95EC-41CD-80FF-7D0DD90E47D7}"/>
    <dgm:cxn modelId="{0287715A-A724-454A-886E-C1824C5BB216}" type="presOf" srcId="{E3787C03-4E25-4704-89C3-2F1AE484286D}" destId="{D4A3A9B0-1A51-43B7-AEE9-15B1C1A731D6}" srcOrd="0" destOrd="0" presId="urn:microsoft.com/office/officeart/2005/8/layout/vList5"/>
    <dgm:cxn modelId="{6E8C1EBE-C78A-4780-A0F0-C01028E08CE8}" type="presOf" srcId="{9FC87614-A27E-4D8B-89AB-BD4E549FFE30}" destId="{DCA02B61-0620-4F45-A65E-C7FF02FB04C0}" srcOrd="0" destOrd="0" presId="urn:microsoft.com/office/officeart/2005/8/layout/vList5"/>
    <dgm:cxn modelId="{78EF1EDF-1060-4004-A71C-B51D6F4D345F}" type="presOf" srcId="{65907996-59F4-47F0-BF33-963AAFD5EC4D}" destId="{72E08CD9-0573-466E-8AA9-9CB63E18B386}" srcOrd="0" destOrd="0" presId="urn:microsoft.com/office/officeart/2005/8/layout/vList5"/>
    <dgm:cxn modelId="{73F0EC90-0767-4661-A478-1FDD064756A2}" srcId="{97027115-7DC1-483F-BD6C-F14B2A00F427}" destId="{AFCC379A-FFDA-4475-9BA6-72F7A9EC8A47}" srcOrd="0" destOrd="0" parTransId="{2B20BE1E-253E-4EAE-99D4-6B864791AFB1}" sibTransId="{7CD716A6-DFEE-4A60-B6F8-0A4AA8150F18}"/>
    <dgm:cxn modelId="{296F9D10-E690-4B2F-A59B-A7B4D90D8E5F}" srcId="{44A5654B-A458-46A7-8FB7-00FFA580772C}" destId="{08CA7DCC-308B-49C4-9BC1-7BF09C3AB754}" srcOrd="7" destOrd="0" parTransId="{9DF55D48-E049-44DC-BC1A-AAA7B14D92C5}" sibTransId="{B518D221-3A38-47F8-892F-EB34BC4BCE5E}"/>
    <dgm:cxn modelId="{F83A90AF-A3F4-407D-8A83-550DA31EEF53}" srcId="{08CA7DCC-308B-49C4-9BC1-7BF09C3AB754}" destId="{B00773E3-9292-42BB-9536-6AE9DF0C099D}" srcOrd="0" destOrd="0" parTransId="{1CD735F1-7FB1-47D9-BEFD-295D8ABEE31B}" sibTransId="{8A995E41-C99D-42C1-B524-E6C57FE129E5}"/>
    <dgm:cxn modelId="{03383B1E-D11F-46BE-A006-1D97F4CAE189}" srcId="{44A5654B-A458-46A7-8FB7-00FFA580772C}" destId="{02054305-CE64-41F3-8D9C-7FC1B3FDD4A7}" srcOrd="6" destOrd="0" parTransId="{19A2341A-D618-4BA0-B5F6-C242E01504BD}" sibTransId="{99D078BF-C354-454F-9EF2-6AFCC95086CA}"/>
    <dgm:cxn modelId="{3D9D279A-DE37-43F5-BAD0-FC3FD31CC610}" type="presOf" srcId="{97027115-7DC1-483F-BD6C-F14B2A00F427}" destId="{FE67C215-C096-46CA-A5EB-80A01FCF910E}" srcOrd="0" destOrd="0" presId="urn:microsoft.com/office/officeart/2005/8/layout/vList5"/>
    <dgm:cxn modelId="{469A6D47-A81D-41BB-9DEB-A49D5E7F5A09}" type="presParOf" srcId="{DD93592A-E465-4674-80A8-4BE3C55FAA97}" destId="{99445EFD-9947-4BDE-94EF-F98ED016112E}" srcOrd="0" destOrd="0" presId="urn:microsoft.com/office/officeart/2005/8/layout/vList5"/>
    <dgm:cxn modelId="{3896AD8A-7FC2-492C-8375-A550B931204B}" type="presParOf" srcId="{99445EFD-9947-4BDE-94EF-F98ED016112E}" destId="{72E08CD9-0573-466E-8AA9-9CB63E18B386}" srcOrd="0" destOrd="0" presId="urn:microsoft.com/office/officeart/2005/8/layout/vList5"/>
    <dgm:cxn modelId="{B7513921-5C8F-45C8-9A7E-933DE036CBC0}" type="presParOf" srcId="{99445EFD-9947-4BDE-94EF-F98ED016112E}" destId="{EBD28C48-D69B-4A86-B9E8-95906F508189}" srcOrd="1" destOrd="0" presId="urn:microsoft.com/office/officeart/2005/8/layout/vList5"/>
    <dgm:cxn modelId="{5F380EB3-E22C-455E-9ABA-DD0E9CB85637}" type="presParOf" srcId="{DD93592A-E465-4674-80A8-4BE3C55FAA97}" destId="{E80AFF7D-BCA6-4DFB-9242-1290CC3B4A7A}" srcOrd="1" destOrd="0" presId="urn:microsoft.com/office/officeart/2005/8/layout/vList5"/>
    <dgm:cxn modelId="{BE82163E-96EB-4027-9C7D-C54B106E0E22}" type="presParOf" srcId="{DD93592A-E465-4674-80A8-4BE3C55FAA97}" destId="{7DF78DC3-9CA6-41B3-AF12-2B69526AEAA7}" srcOrd="2" destOrd="0" presId="urn:microsoft.com/office/officeart/2005/8/layout/vList5"/>
    <dgm:cxn modelId="{17BE3548-6875-4594-A66C-CEAE7704F571}" type="presParOf" srcId="{7DF78DC3-9CA6-41B3-AF12-2B69526AEAA7}" destId="{CB0DB586-92D5-4F72-BB4F-755D3CB795F7}" srcOrd="0" destOrd="0" presId="urn:microsoft.com/office/officeart/2005/8/layout/vList5"/>
    <dgm:cxn modelId="{D4BA0D44-F417-41A4-B269-B4F79D337D92}" type="presParOf" srcId="{7DF78DC3-9CA6-41B3-AF12-2B69526AEAA7}" destId="{D4A3A9B0-1A51-43B7-AEE9-15B1C1A731D6}" srcOrd="1" destOrd="0" presId="urn:microsoft.com/office/officeart/2005/8/layout/vList5"/>
    <dgm:cxn modelId="{3B769669-A001-407B-AC83-C1650E552E9A}" type="presParOf" srcId="{DD93592A-E465-4674-80A8-4BE3C55FAA97}" destId="{FA5D4FE1-11DC-4BC0-B49D-C9D7149053F5}" srcOrd="3" destOrd="0" presId="urn:microsoft.com/office/officeart/2005/8/layout/vList5"/>
    <dgm:cxn modelId="{AA2A0FA4-8C0B-4385-97B2-444ED4C7A67A}" type="presParOf" srcId="{DD93592A-E465-4674-80A8-4BE3C55FAA97}" destId="{EBE2E620-029D-4DB7-B8AE-BA33BA26A49A}" srcOrd="4" destOrd="0" presId="urn:microsoft.com/office/officeart/2005/8/layout/vList5"/>
    <dgm:cxn modelId="{99D7DE31-A684-41A7-AD29-164AE34C4A38}" type="presParOf" srcId="{EBE2E620-029D-4DB7-B8AE-BA33BA26A49A}" destId="{FE67C215-C096-46CA-A5EB-80A01FCF910E}" srcOrd="0" destOrd="0" presId="urn:microsoft.com/office/officeart/2005/8/layout/vList5"/>
    <dgm:cxn modelId="{C5837F91-8E65-4F60-A1A3-E69680C968D0}" type="presParOf" srcId="{EBE2E620-029D-4DB7-B8AE-BA33BA26A49A}" destId="{513249B8-74C9-49AE-A32D-DCBBC0D8781D}" srcOrd="1" destOrd="0" presId="urn:microsoft.com/office/officeart/2005/8/layout/vList5"/>
    <dgm:cxn modelId="{95496EFD-E507-46B3-A462-235A02BF844E}" type="presParOf" srcId="{DD93592A-E465-4674-80A8-4BE3C55FAA97}" destId="{B43F01F2-03E9-48AC-A48F-7BE27F658E7C}" srcOrd="5" destOrd="0" presId="urn:microsoft.com/office/officeart/2005/8/layout/vList5"/>
    <dgm:cxn modelId="{4CE1F7C2-E411-4940-B7B8-5DDDEF27F257}" type="presParOf" srcId="{DD93592A-E465-4674-80A8-4BE3C55FAA97}" destId="{4D2CA4E7-9B2A-474B-9213-CF433B2DDA0A}" srcOrd="6" destOrd="0" presId="urn:microsoft.com/office/officeart/2005/8/layout/vList5"/>
    <dgm:cxn modelId="{55487E52-9123-4EAF-82B0-AC82182EBE80}" type="presParOf" srcId="{4D2CA4E7-9B2A-474B-9213-CF433B2DDA0A}" destId="{FC57793C-C5C1-4F13-9593-7E8A285E2F2E}" srcOrd="0" destOrd="0" presId="urn:microsoft.com/office/officeart/2005/8/layout/vList5"/>
    <dgm:cxn modelId="{6B5EFAE3-6CEC-4C61-8301-0FE7979D8345}" type="presParOf" srcId="{4D2CA4E7-9B2A-474B-9213-CF433B2DDA0A}" destId="{126B6EC6-0F03-4350-8661-C6C1C171479E}" srcOrd="1" destOrd="0" presId="urn:microsoft.com/office/officeart/2005/8/layout/vList5"/>
    <dgm:cxn modelId="{4B7ABC1C-6C06-4075-8518-3C7A54AE4237}" type="presParOf" srcId="{DD93592A-E465-4674-80A8-4BE3C55FAA97}" destId="{D5BCD053-284C-4284-ADFF-F9E58FEE4CDD}" srcOrd="7" destOrd="0" presId="urn:microsoft.com/office/officeart/2005/8/layout/vList5"/>
    <dgm:cxn modelId="{D7B3D9EE-45C9-4B23-BC46-E5695E0D396D}" type="presParOf" srcId="{DD93592A-E465-4674-80A8-4BE3C55FAA97}" destId="{19E1AAAE-A2F9-4A9A-B2DB-4EE3840A6C92}" srcOrd="8" destOrd="0" presId="urn:microsoft.com/office/officeart/2005/8/layout/vList5"/>
    <dgm:cxn modelId="{3C0EC2FA-C71F-4A0D-BC3B-44A50B3C683D}" type="presParOf" srcId="{19E1AAAE-A2F9-4A9A-B2DB-4EE3840A6C92}" destId="{01A4A17F-A530-45DC-A2FC-FB3301A39992}" srcOrd="0" destOrd="0" presId="urn:microsoft.com/office/officeart/2005/8/layout/vList5"/>
    <dgm:cxn modelId="{13F1B20A-27B1-4ACF-886D-624A6E0A50EC}" type="presParOf" srcId="{19E1AAAE-A2F9-4A9A-B2DB-4EE3840A6C92}" destId="{DCA02B61-0620-4F45-A65E-C7FF02FB04C0}" srcOrd="1" destOrd="0" presId="urn:microsoft.com/office/officeart/2005/8/layout/vList5"/>
    <dgm:cxn modelId="{65D51885-FA15-4C2B-A500-D1A8F965D89D}" type="presParOf" srcId="{DD93592A-E465-4674-80A8-4BE3C55FAA97}" destId="{66D1E95D-F312-4B97-A8EF-7C9F15AC9052}" srcOrd="9" destOrd="0" presId="urn:microsoft.com/office/officeart/2005/8/layout/vList5"/>
    <dgm:cxn modelId="{9A981C00-6902-4795-9B97-9385D74864C4}" type="presParOf" srcId="{DD93592A-E465-4674-80A8-4BE3C55FAA97}" destId="{A5F84193-91A8-47FE-90DC-1A021716FAD8}" srcOrd="10" destOrd="0" presId="urn:microsoft.com/office/officeart/2005/8/layout/vList5"/>
    <dgm:cxn modelId="{7D2FA166-569C-4FC7-83F3-0EC0768902DE}" type="presParOf" srcId="{A5F84193-91A8-47FE-90DC-1A021716FAD8}" destId="{EF4AB3E5-016B-4A27-AB53-CB7CF764E801}" srcOrd="0" destOrd="0" presId="urn:microsoft.com/office/officeart/2005/8/layout/vList5"/>
    <dgm:cxn modelId="{9B278AE7-7F69-4B1B-B94D-7A809A4621A5}" type="presParOf" srcId="{A5F84193-91A8-47FE-90DC-1A021716FAD8}" destId="{42E7CB93-AAA3-49EB-8B9F-1BE0DE70E2B9}" srcOrd="1" destOrd="0" presId="urn:microsoft.com/office/officeart/2005/8/layout/vList5"/>
    <dgm:cxn modelId="{9D044B8C-3337-47B9-8CEC-C57A4E82D1C0}" type="presParOf" srcId="{DD93592A-E465-4674-80A8-4BE3C55FAA97}" destId="{C62982E7-2AC6-4392-A5EC-3A7A1FE7B087}" srcOrd="11" destOrd="0" presId="urn:microsoft.com/office/officeart/2005/8/layout/vList5"/>
    <dgm:cxn modelId="{B7E39ABF-32AF-437E-9043-FD97ACCBB2F9}" type="presParOf" srcId="{DD93592A-E465-4674-80A8-4BE3C55FAA97}" destId="{78A2ADEF-06C2-4757-A846-2490F0A1E9FB}" srcOrd="12" destOrd="0" presId="urn:microsoft.com/office/officeart/2005/8/layout/vList5"/>
    <dgm:cxn modelId="{63CE0ABA-4CED-40B3-879A-02D46560E91A}" type="presParOf" srcId="{78A2ADEF-06C2-4757-A846-2490F0A1E9FB}" destId="{01447466-FFC9-49AA-8AC2-A12DC211B8A0}" srcOrd="0" destOrd="0" presId="urn:microsoft.com/office/officeart/2005/8/layout/vList5"/>
    <dgm:cxn modelId="{FFDDB4FF-C1C0-4850-8CD8-7157E2FC6D20}" type="presParOf" srcId="{78A2ADEF-06C2-4757-A846-2490F0A1E9FB}" destId="{42A27BFD-F1E6-44A2-925C-9E4C595D1CFC}" srcOrd="1" destOrd="0" presId="urn:microsoft.com/office/officeart/2005/8/layout/vList5"/>
    <dgm:cxn modelId="{86CA3250-4B2D-4F81-BF4F-4BF8AC8AED55}" type="presParOf" srcId="{DD93592A-E465-4674-80A8-4BE3C55FAA97}" destId="{7ED48603-6BA6-48B5-8AF8-51F5D8C97FF0}" srcOrd="13" destOrd="0" presId="urn:microsoft.com/office/officeart/2005/8/layout/vList5"/>
    <dgm:cxn modelId="{608E39E5-756E-4345-827C-BF17F95E8266}" type="presParOf" srcId="{DD93592A-E465-4674-80A8-4BE3C55FAA97}" destId="{1549C355-949A-46DE-B3E3-58A57DFAB7B3}" srcOrd="14" destOrd="0" presId="urn:microsoft.com/office/officeart/2005/8/layout/vList5"/>
    <dgm:cxn modelId="{13BA3D64-8C85-49FD-8385-4192EB54826A}" type="presParOf" srcId="{1549C355-949A-46DE-B3E3-58A57DFAB7B3}" destId="{7447D295-3210-4902-88F0-AD33A40799AD}" srcOrd="0" destOrd="0" presId="urn:microsoft.com/office/officeart/2005/8/layout/vList5"/>
    <dgm:cxn modelId="{4D4E18F6-9523-4765-93EA-B49CC95B5309}" type="presParOf" srcId="{1549C355-949A-46DE-B3E3-58A57DFAB7B3}" destId="{5B1E1AB9-759A-41F5-836D-4F59711D96D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301B24-B870-427F-B459-1CD17189CD53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14A228-5490-4E6E-8E36-845D19C0338D}">
      <dgm:prSet phldrT="[Текст]"/>
      <dgm:spPr/>
      <dgm:t>
        <a:bodyPr/>
        <a:lstStyle/>
        <a:p>
          <a:r>
            <a:rPr lang="ru-RU" dirty="0" smtClean="0"/>
            <a:t>Учебно-дисциплинарная модель</a:t>
          </a:r>
          <a:endParaRPr lang="ru-RU" dirty="0"/>
        </a:p>
      </dgm:t>
    </dgm:pt>
    <dgm:pt modelId="{08E7D50F-9CF0-478F-8F46-B68FB89467D6}" type="parTrans" cxnId="{963F7B93-F2CB-401F-B2DE-117D407FA631}">
      <dgm:prSet/>
      <dgm:spPr/>
      <dgm:t>
        <a:bodyPr/>
        <a:lstStyle/>
        <a:p>
          <a:endParaRPr lang="ru-RU"/>
        </a:p>
      </dgm:t>
    </dgm:pt>
    <dgm:pt modelId="{0A20DB9B-D534-41CE-8561-35EE71C75831}" type="sibTrans" cxnId="{963F7B93-F2CB-401F-B2DE-117D407FA631}">
      <dgm:prSet/>
      <dgm:spPr/>
      <dgm:t>
        <a:bodyPr/>
        <a:lstStyle/>
        <a:p>
          <a:endParaRPr lang="ru-RU"/>
        </a:p>
      </dgm:t>
    </dgm:pt>
    <dgm:pt modelId="{9322DC4C-8385-45F3-AFDC-E611D03BD107}">
      <dgm:prSet phldrT="[Текст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Личностная </a:t>
          </a:r>
          <a:r>
            <a:rPr lang="ru-RU" sz="18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позиция</a:t>
          </a:r>
          <a:r>
            <a:rPr lang="ru-RU" sz="1600" i="1" dirty="0" smtClean="0"/>
            <a:t>: </a:t>
          </a:r>
          <a:r>
            <a:rPr lang="ru-RU" sz="1600" dirty="0" smtClean="0"/>
            <a:t>удовлетворить требования руководства и контролирующих инстанций.</a:t>
          </a:r>
          <a:endParaRPr lang="ru-RU" sz="1600" dirty="0"/>
        </a:p>
      </dgm:t>
    </dgm:pt>
    <dgm:pt modelId="{C5963169-9DBB-409B-A456-CA25ADE50417}" type="parTrans" cxnId="{BEFE6490-7DF7-4498-A2C0-83EBE028AEB5}">
      <dgm:prSet/>
      <dgm:spPr/>
      <dgm:t>
        <a:bodyPr/>
        <a:lstStyle/>
        <a:p>
          <a:endParaRPr lang="ru-RU"/>
        </a:p>
      </dgm:t>
    </dgm:pt>
    <dgm:pt modelId="{407099BE-C6CA-41A8-BC3C-13637A70459B}" type="sibTrans" cxnId="{BEFE6490-7DF7-4498-A2C0-83EBE028AEB5}">
      <dgm:prSet/>
      <dgm:spPr/>
      <dgm:t>
        <a:bodyPr/>
        <a:lstStyle/>
        <a:p>
          <a:endParaRPr lang="ru-RU"/>
        </a:p>
      </dgm:t>
    </dgm:pt>
    <dgm:pt modelId="{83588F45-810B-4AA1-AFE0-5BAB561CCA26}">
      <dgm:prSet phldrT="[Текст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8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Тактика</a:t>
          </a:r>
          <a:r>
            <a:rPr lang="ru-RU" sz="2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общения</a:t>
          </a:r>
          <a:r>
            <a:rPr lang="ru-RU" sz="2400" b="1" i="1" dirty="0" smtClean="0">
              <a:solidFill>
                <a:srgbClr val="002060"/>
              </a:solidFill>
            </a:rPr>
            <a:t>:</a:t>
          </a:r>
          <a:r>
            <a:rPr lang="ru-RU" sz="2400" i="1" dirty="0" smtClean="0"/>
            <a:t> </a:t>
          </a:r>
          <a:r>
            <a:rPr lang="ru-RU" sz="2400" dirty="0" smtClean="0"/>
            <a:t>диктат или опека.</a:t>
          </a:r>
          <a:endParaRPr lang="ru-RU" sz="2400" dirty="0"/>
        </a:p>
      </dgm:t>
    </dgm:pt>
    <dgm:pt modelId="{5080F4FB-BEB6-4241-9A28-11955DF21668}" type="parTrans" cxnId="{233BA413-330C-4157-8402-1152D56CB129}">
      <dgm:prSet/>
      <dgm:spPr/>
      <dgm:t>
        <a:bodyPr/>
        <a:lstStyle/>
        <a:p>
          <a:endParaRPr lang="ru-RU"/>
        </a:p>
      </dgm:t>
    </dgm:pt>
    <dgm:pt modelId="{4F9DACF1-F942-42C3-92D9-BE6670B5DA08}" type="sibTrans" cxnId="{233BA413-330C-4157-8402-1152D56CB129}">
      <dgm:prSet/>
      <dgm:spPr/>
      <dgm:t>
        <a:bodyPr/>
        <a:lstStyle/>
        <a:p>
          <a:endParaRPr lang="ru-RU"/>
        </a:p>
      </dgm:t>
    </dgm:pt>
    <dgm:pt modelId="{1D3AAB94-C288-43CC-8818-12B5A51FEFA9}">
      <dgm:prSet phldrT="[Текст]"/>
      <dgm:spPr/>
      <dgm:t>
        <a:bodyPr/>
        <a:lstStyle/>
        <a:p>
          <a:r>
            <a:rPr lang="ru-RU" dirty="0" smtClean="0"/>
            <a:t>Личностно-ориентированная модель</a:t>
          </a:r>
          <a:endParaRPr lang="ru-RU" dirty="0"/>
        </a:p>
      </dgm:t>
    </dgm:pt>
    <dgm:pt modelId="{54A4038A-E84D-481D-A9BA-CFA116FD6837}" type="parTrans" cxnId="{035C8D5E-2CE7-4C96-ACED-436408AF838F}">
      <dgm:prSet/>
      <dgm:spPr/>
      <dgm:t>
        <a:bodyPr/>
        <a:lstStyle/>
        <a:p>
          <a:endParaRPr lang="ru-RU"/>
        </a:p>
      </dgm:t>
    </dgm:pt>
    <dgm:pt modelId="{D19316E8-7638-477F-B102-4176DE234F85}" type="sibTrans" cxnId="{035C8D5E-2CE7-4C96-ACED-436408AF838F}">
      <dgm:prSet/>
      <dgm:spPr/>
      <dgm:t>
        <a:bodyPr/>
        <a:lstStyle/>
        <a:p>
          <a:endParaRPr lang="ru-RU"/>
        </a:p>
      </dgm:t>
    </dgm:pt>
    <dgm:pt modelId="{72536DEE-8702-4A12-916F-779DF4BBA96E}">
      <dgm:prSet phldrT="[Текст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Способы общения: </a:t>
          </a:r>
          <a:r>
            <a:rPr lang="ru-RU" sz="1600" dirty="0" smtClean="0"/>
            <a:t>понимание, признание и принятие личности ребенка, </a:t>
          </a:r>
          <a:r>
            <a:rPr lang="ru-RU" sz="1600" dirty="0" smtClean="0"/>
            <a:t> с учетом точки </a:t>
          </a:r>
          <a:r>
            <a:rPr lang="ru-RU" sz="1600" dirty="0" smtClean="0"/>
            <a:t>зрения ребенка и не игнорировать его чувства и эмоции).</a:t>
          </a:r>
          <a:endParaRPr lang="ru-RU" sz="1600" dirty="0"/>
        </a:p>
      </dgm:t>
    </dgm:pt>
    <dgm:pt modelId="{71D106A4-A9CC-49D6-B5A7-52EF00FC6952}" type="parTrans" cxnId="{8279B205-42E8-4153-A132-B830683697B3}">
      <dgm:prSet/>
      <dgm:spPr/>
      <dgm:t>
        <a:bodyPr/>
        <a:lstStyle/>
        <a:p>
          <a:endParaRPr lang="ru-RU"/>
        </a:p>
      </dgm:t>
    </dgm:pt>
    <dgm:pt modelId="{83782FB8-5A6B-4153-9D9E-27E20EB5E0C9}" type="sibTrans" cxnId="{8279B205-42E8-4153-A132-B830683697B3}">
      <dgm:prSet/>
      <dgm:spPr/>
      <dgm:t>
        <a:bodyPr/>
        <a:lstStyle/>
        <a:p>
          <a:endParaRPr lang="ru-RU"/>
        </a:p>
      </dgm:t>
    </dgm:pt>
    <dgm:pt modelId="{B99D9FA5-E110-4509-B5B0-9F4917397DD8}">
      <dgm:prSet phldrT="[Текст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Тактика общения: </a:t>
          </a:r>
          <a:r>
            <a:rPr lang="ru-RU" sz="1600" dirty="0" smtClean="0"/>
            <a:t>сотрудничество, создание и использование ситуаций, требующих проявления интеллектуальной и нравственной активности детей</a:t>
          </a:r>
          <a:r>
            <a:rPr lang="ru-RU" sz="1400" dirty="0" smtClean="0"/>
            <a:t>.</a:t>
          </a:r>
          <a:endParaRPr lang="ru-RU" sz="1400" dirty="0"/>
        </a:p>
      </dgm:t>
    </dgm:pt>
    <dgm:pt modelId="{70E1F4D5-7C83-4279-B98E-73BA38FE02B7}" type="parTrans" cxnId="{B6DF778D-6348-4CA0-B273-B9560D437047}">
      <dgm:prSet/>
      <dgm:spPr/>
      <dgm:t>
        <a:bodyPr/>
        <a:lstStyle/>
        <a:p>
          <a:endParaRPr lang="ru-RU"/>
        </a:p>
      </dgm:t>
    </dgm:pt>
    <dgm:pt modelId="{E3B06BE6-18BA-421F-A2E1-5B0256D47D9F}" type="sibTrans" cxnId="{B6DF778D-6348-4CA0-B273-B9560D437047}">
      <dgm:prSet/>
      <dgm:spPr/>
      <dgm:t>
        <a:bodyPr/>
        <a:lstStyle/>
        <a:p>
          <a:endParaRPr lang="ru-RU"/>
        </a:p>
      </dgm:t>
    </dgm:pt>
    <dgm:pt modelId="{71F092AF-95E7-443B-88FF-904B0E0A25EF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Способы общения</a:t>
          </a:r>
          <a:r>
            <a:rPr lang="ru-RU" sz="1800" b="1" i="1" dirty="0" smtClean="0">
              <a:solidFill>
                <a:srgbClr val="002060"/>
              </a:solidFill>
            </a:rPr>
            <a:t>:</a:t>
          </a:r>
          <a:r>
            <a:rPr lang="ru-RU" sz="1800" b="1" dirty="0" smtClean="0">
              <a:solidFill>
                <a:srgbClr val="002060"/>
              </a:solidFill>
            </a:rPr>
            <a:t> </a:t>
          </a:r>
          <a:r>
            <a:rPr lang="ru-RU" sz="1800" dirty="0" smtClean="0"/>
            <a:t>наставления, разъяснения, запреты, требования, угрозы, наказания, нотации, окрик. </a:t>
          </a:r>
          <a:endParaRPr lang="ru-RU" sz="1800" dirty="0"/>
        </a:p>
      </dgm:t>
    </dgm:pt>
    <dgm:pt modelId="{2D393F33-0692-4826-AAF7-3B71E2013938}" type="parTrans" cxnId="{C551D11A-0CFF-44A8-8234-E1612822F3AA}">
      <dgm:prSet/>
      <dgm:spPr/>
      <dgm:t>
        <a:bodyPr/>
        <a:lstStyle/>
        <a:p>
          <a:endParaRPr lang="ru-RU"/>
        </a:p>
      </dgm:t>
    </dgm:pt>
    <dgm:pt modelId="{693AB2B9-68D1-4136-9FD9-D9AFEC8119C3}" type="sibTrans" cxnId="{C551D11A-0CFF-44A8-8234-E1612822F3AA}">
      <dgm:prSet/>
      <dgm:spPr/>
      <dgm:t>
        <a:bodyPr/>
        <a:lstStyle/>
        <a:p>
          <a:endParaRPr lang="ru-RU"/>
        </a:p>
      </dgm:t>
    </dgm:pt>
    <dgm:pt modelId="{D8451D0F-7084-418C-BAAA-53B0DE4AB6EB}">
      <dgm:prSet phldrT="[Текст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Личностная позиция педагога</a:t>
          </a:r>
          <a:r>
            <a:rPr lang="ru-RU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ru-RU" sz="1600" dirty="0" smtClean="0"/>
            <a:t> исходить из интересов ребенка и перспектив его дальнейшего развития.</a:t>
          </a:r>
          <a:endParaRPr lang="ru-RU" sz="1600" dirty="0"/>
        </a:p>
      </dgm:t>
    </dgm:pt>
    <dgm:pt modelId="{C4B4CC9E-0DC5-41D6-940F-0252D734968E}" type="parTrans" cxnId="{C830FDCC-902B-4621-B9F0-84A8158FED9B}">
      <dgm:prSet/>
      <dgm:spPr/>
      <dgm:t>
        <a:bodyPr/>
        <a:lstStyle/>
        <a:p>
          <a:endParaRPr lang="ru-RU"/>
        </a:p>
      </dgm:t>
    </dgm:pt>
    <dgm:pt modelId="{CBB71ED4-B89F-43F8-9EE8-0A1C95373DA6}" type="sibTrans" cxnId="{C830FDCC-902B-4621-B9F0-84A8158FED9B}">
      <dgm:prSet/>
      <dgm:spPr/>
      <dgm:t>
        <a:bodyPr/>
        <a:lstStyle/>
        <a:p>
          <a:endParaRPr lang="ru-RU"/>
        </a:p>
      </dgm:t>
    </dgm:pt>
    <dgm:pt modelId="{DB974DF8-22ED-4356-AD41-E7B1F4BC6901}" type="pres">
      <dgm:prSet presAssocID="{C0301B24-B870-427F-B459-1CD17189CD5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E1AD005-29FE-4501-8FE8-2668E7F821C9}" type="pres">
      <dgm:prSet presAssocID="{7514A228-5490-4E6E-8E36-845D19C0338D}" presName="root" presStyleCnt="0"/>
      <dgm:spPr/>
    </dgm:pt>
    <dgm:pt modelId="{FA781F08-91A2-4A69-B086-AAAC9FA06E80}" type="pres">
      <dgm:prSet presAssocID="{7514A228-5490-4E6E-8E36-845D19C0338D}" presName="rootComposite" presStyleCnt="0"/>
      <dgm:spPr/>
    </dgm:pt>
    <dgm:pt modelId="{7C6400D4-7DDC-440B-9F95-6D7B6E9517F8}" type="pres">
      <dgm:prSet presAssocID="{7514A228-5490-4E6E-8E36-845D19C0338D}" presName="rootText" presStyleLbl="node1" presStyleIdx="0" presStyleCnt="2" custScaleX="177724" custScaleY="93692" custLinFactNeighborX="-43373" custLinFactNeighborY="8227"/>
      <dgm:spPr/>
      <dgm:t>
        <a:bodyPr/>
        <a:lstStyle/>
        <a:p>
          <a:endParaRPr lang="ru-RU"/>
        </a:p>
      </dgm:t>
    </dgm:pt>
    <dgm:pt modelId="{5AE327C9-1100-4352-AB5D-485F5B679ECD}" type="pres">
      <dgm:prSet presAssocID="{7514A228-5490-4E6E-8E36-845D19C0338D}" presName="rootConnector" presStyleLbl="node1" presStyleIdx="0" presStyleCnt="2"/>
      <dgm:spPr/>
      <dgm:t>
        <a:bodyPr/>
        <a:lstStyle/>
        <a:p>
          <a:endParaRPr lang="ru-RU"/>
        </a:p>
      </dgm:t>
    </dgm:pt>
    <dgm:pt modelId="{DB18EC4D-E6FE-4361-9365-08290B893D28}" type="pres">
      <dgm:prSet presAssocID="{7514A228-5490-4E6E-8E36-845D19C0338D}" presName="childShape" presStyleCnt="0"/>
      <dgm:spPr/>
    </dgm:pt>
    <dgm:pt modelId="{F1346A08-63CF-49C6-BBB9-A5C69517DE6D}" type="pres">
      <dgm:prSet presAssocID="{C5963169-9DBB-409B-A456-CA25ADE50417}" presName="Name13" presStyleLbl="parChTrans1D2" presStyleIdx="0" presStyleCnt="6"/>
      <dgm:spPr/>
      <dgm:t>
        <a:bodyPr/>
        <a:lstStyle/>
        <a:p>
          <a:endParaRPr lang="ru-RU"/>
        </a:p>
      </dgm:t>
    </dgm:pt>
    <dgm:pt modelId="{E0866717-2E75-44D5-96C9-0C24CE23C5FF}" type="pres">
      <dgm:prSet presAssocID="{9322DC4C-8385-45F3-AFDC-E611D03BD107}" presName="childText" presStyleLbl="bgAcc1" presStyleIdx="0" presStyleCnt="6" custScaleX="198227" custScaleY="126148" custLinFactY="100000" custLinFactNeighborX="-54966" custLinFactNeighborY="161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2BC57B-F13C-4F86-B3C1-C8DC9BF048B2}" type="pres">
      <dgm:prSet presAssocID="{2D393F33-0692-4826-AAF7-3B71E2013938}" presName="Name13" presStyleLbl="parChTrans1D2" presStyleIdx="1" presStyleCnt="6"/>
      <dgm:spPr/>
      <dgm:t>
        <a:bodyPr/>
        <a:lstStyle/>
        <a:p>
          <a:endParaRPr lang="ru-RU"/>
        </a:p>
      </dgm:t>
    </dgm:pt>
    <dgm:pt modelId="{C8BDC127-227D-4466-ABBA-C4C051DF5C1D}" type="pres">
      <dgm:prSet presAssocID="{71F092AF-95E7-443B-88FF-904B0E0A25EF}" presName="childText" presStyleLbl="bgAcc1" presStyleIdx="1" presStyleCnt="6" custScaleX="198227" custScaleY="124705" custLinFactY="-33449" custLinFactNeighborX="-5216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4F720B-0CC7-4D94-9FC4-051254FA07CD}" type="pres">
      <dgm:prSet presAssocID="{5080F4FB-BEB6-4241-9A28-11955DF21668}" presName="Name13" presStyleLbl="parChTrans1D2" presStyleIdx="2" presStyleCnt="6"/>
      <dgm:spPr/>
      <dgm:t>
        <a:bodyPr/>
        <a:lstStyle/>
        <a:p>
          <a:endParaRPr lang="ru-RU"/>
        </a:p>
      </dgm:t>
    </dgm:pt>
    <dgm:pt modelId="{E82A3D8C-5982-4DBF-9E52-B82975836CA7}" type="pres">
      <dgm:prSet presAssocID="{83588F45-810B-4AA1-AFE0-5BAB561CCA26}" presName="childText" presStyleLbl="bgAcc1" presStyleIdx="2" presStyleCnt="6" custScaleX="198226" custLinFactY="-47933" custLinFactNeighborX="-5496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91786C-0F46-450C-86AC-26B1F7AF47C8}" type="pres">
      <dgm:prSet presAssocID="{1D3AAB94-C288-43CC-8818-12B5A51FEFA9}" presName="root" presStyleCnt="0"/>
      <dgm:spPr/>
    </dgm:pt>
    <dgm:pt modelId="{EF3D2C44-8C11-4D99-9E45-2086460BE05A}" type="pres">
      <dgm:prSet presAssocID="{1D3AAB94-C288-43CC-8818-12B5A51FEFA9}" presName="rootComposite" presStyleCnt="0"/>
      <dgm:spPr/>
    </dgm:pt>
    <dgm:pt modelId="{C1CC6072-080D-41B4-8CA2-4EC5B2AA871D}" type="pres">
      <dgm:prSet presAssocID="{1D3AAB94-C288-43CC-8818-12B5A51FEFA9}" presName="rootText" presStyleLbl="node1" presStyleIdx="1" presStyleCnt="2" custScaleX="179147" custScaleY="107139" custLinFactNeighborX="15079" custLinFactNeighborY="-198"/>
      <dgm:spPr/>
      <dgm:t>
        <a:bodyPr/>
        <a:lstStyle/>
        <a:p>
          <a:endParaRPr lang="ru-RU"/>
        </a:p>
      </dgm:t>
    </dgm:pt>
    <dgm:pt modelId="{27E6A81E-CE9B-421F-9988-96E5840014AC}" type="pres">
      <dgm:prSet presAssocID="{1D3AAB94-C288-43CC-8818-12B5A51FEFA9}" presName="rootConnector" presStyleLbl="node1" presStyleIdx="1" presStyleCnt="2"/>
      <dgm:spPr/>
      <dgm:t>
        <a:bodyPr/>
        <a:lstStyle/>
        <a:p>
          <a:endParaRPr lang="ru-RU"/>
        </a:p>
      </dgm:t>
    </dgm:pt>
    <dgm:pt modelId="{E5E239AB-A647-4EEB-B163-650850512912}" type="pres">
      <dgm:prSet presAssocID="{1D3AAB94-C288-43CC-8818-12B5A51FEFA9}" presName="childShape" presStyleCnt="0"/>
      <dgm:spPr/>
    </dgm:pt>
    <dgm:pt modelId="{F5938F7B-571E-4460-AA68-EBD629AD5AE0}" type="pres">
      <dgm:prSet presAssocID="{71D106A4-A9CC-49D6-B5A7-52EF00FC6952}" presName="Name13" presStyleLbl="parChTrans1D2" presStyleIdx="3" presStyleCnt="6"/>
      <dgm:spPr/>
      <dgm:t>
        <a:bodyPr/>
        <a:lstStyle/>
        <a:p>
          <a:endParaRPr lang="ru-RU"/>
        </a:p>
      </dgm:t>
    </dgm:pt>
    <dgm:pt modelId="{6E92A287-6591-4EFF-914E-AA1E4DAC4F1D}" type="pres">
      <dgm:prSet presAssocID="{72536DEE-8702-4A12-916F-779DF4BBA96E}" presName="childText" presStyleLbl="bgAcc1" presStyleIdx="3" presStyleCnt="6" custScaleX="214722" custScaleY="152734" custLinFactNeighborX="16970" custLinFactNeighborY="-12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E1C44-C6D4-4CCC-A64B-521E2CC81EA4}" type="pres">
      <dgm:prSet presAssocID="{70E1F4D5-7C83-4279-B98E-73BA38FE02B7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4BE79CB-32C1-461B-8FC1-35D875BF2499}" type="pres">
      <dgm:prSet presAssocID="{B99D9FA5-E110-4509-B5B0-9F4917397DD8}" presName="childText" presStyleLbl="bgAcc1" presStyleIdx="4" presStyleCnt="6" custScaleX="214722" custScaleY="137216" custLinFactNeighborX="16187" custLinFactNeighborY="-12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24728F-1E12-4C5B-9967-066C60FAD97A}" type="pres">
      <dgm:prSet presAssocID="{C4B4CC9E-0DC5-41D6-940F-0252D734968E}" presName="Name13" presStyleLbl="parChTrans1D2" presStyleIdx="5" presStyleCnt="6"/>
      <dgm:spPr/>
      <dgm:t>
        <a:bodyPr/>
        <a:lstStyle/>
        <a:p>
          <a:endParaRPr lang="ru-RU"/>
        </a:p>
      </dgm:t>
    </dgm:pt>
    <dgm:pt modelId="{A20B13E2-F9A1-4642-B283-917172EE7252}" type="pres">
      <dgm:prSet presAssocID="{D8451D0F-7084-418C-BAAA-53B0DE4AB6EB}" presName="childText" presStyleLbl="bgAcc1" presStyleIdx="5" presStyleCnt="6" custScaleX="214722" custScaleY="81010" custLinFactNeighborX="16187" custLinFactNeighborY="-114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B5B599-938D-424D-9554-BC3463391E4A}" type="presOf" srcId="{2D393F33-0692-4826-AAF7-3B71E2013938}" destId="{642BC57B-F13C-4F86-B3C1-C8DC9BF048B2}" srcOrd="0" destOrd="0" presId="urn:microsoft.com/office/officeart/2005/8/layout/hierarchy3"/>
    <dgm:cxn modelId="{BEFE6490-7DF7-4498-A2C0-83EBE028AEB5}" srcId="{7514A228-5490-4E6E-8E36-845D19C0338D}" destId="{9322DC4C-8385-45F3-AFDC-E611D03BD107}" srcOrd="0" destOrd="0" parTransId="{C5963169-9DBB-409B-A456-CA25ADE50417}" sibTransId="{407099BE-C6CA-41A8-BC3C-13637A70459B}"/>
    <dgm:cxn modelId="{229A7FA7-36FA-4624-BE11-D39C7DAAA33B}" type="presOf" srcId="{D8451D0F-7084-418C-BAAA-53B0DE4AB6EB}" destId="{A20B13E2-F9A1-4642-B283-917172EE7252}" srcOrd="0" destOrd="0" presId="urn:microsoft.com/office/officeart/2005/8/layout/hierarchy3"/>
    <dgm:cxn modelId="{E15527BF-397F-4D23-B10F-83AE73D5F1ED}" type="presOf" srcId="{9322DC4C-8385-45F3-AFDC-E611D03BD107}" destId="{E0866717-2E75-44D5-96C9-0C24CE23C5FF}" srcOrd="0" destOrd="0" presId="urn:microsoft.com/office/officeart/2005/8/layout/hierarchy3"/>
    <dgm:cxn modelId="{648C0E3A-4096-43AC-AF6D-BEDED95D09F4}" type="presOf" srcId="{1D3AAB94-C288-43CC-8818-12B5A51FEFA9}" destId="{C1CC6072-080D-41B4-8CA2-4EC5B2AA871D}" srcOrd="0" destOrd="0" presId="urn:microsoft.com/office/officeart/2005/8/layout/hierarchy3"/>
    <dgm:cxn modelId="{1CA222A5-F7D8-41A0-8238-C70EFE30A345}" type="presOf" srcId="{1D3AAB94-C288-43CC-8818-12B5A51FEFA9}" destId="{27E6A81E-CE9B-421F-9988-96E5840014AC}" srcOrd="1" destOrd="0" presId="urn:microsoft.com/office/officeart/2005/8/layout/hierarchy3"/>
    <dgm:cxn modelId="{671AD177-2274-4162-830A-D967BA597B9F}" type="presOf" srcId="{7514A228-5490-4E6E-8E36-845D19C0338D}" destId="{7C6400D4-7DDC-440B-9F95-6D7B6E9517F8}" srcOrd="0" destOrd="0" presId="urn:microsoft.com/office/officeart/2005/8/layout/hierarchy3"/>
    <dgm:cxn modelId="{963F7B93-F2CB-401F-B2DE-117D407FA631}" srcId="{C0301B24-B870-427F-B459-1CD17189CD53}" destId="{7514A228-5490-4E6E-8E36-845D19C0338D}" srcOrd="0" destOrd="0" parTransId="{08E7D50F-9CF0-478F-8F46-B68FB89467D6}" sibTransId="{0A20DB9B-D534-41CE-8561-35EE71C75831}"/>
    <dgm:cxn modelId="{C830FDCC-902B-4621-B9F0-84A8158FED9B}" srcId="{1D3AAB94-C288-43CC-8818-12B5A51FEFA9}" destId="{D8451D0F-7084-418C-BAAA-53B0DE4AB6EB}" srcOrd="2" destOrd="0" parTransId="{C4B4CC9E-0DC5-41D6-940F-0252D734968E}" sibTransId="{CBB71ED4-B89F-43F8-9EE8-0A1C95373DA6}"/>
    <dgm:cxn modelId="{C551D11A-0CFF-44A8-8234-E1612822F3AA}" srcId="{7514A228-5490-4E6E-8E36-845D19C0338D}" destId="{71F092AF-95E7-443B-88FF-904B0E0A25EF}" srcOrd="1" destOrd="0" parTransId="{2D393F33-0692-4826-AAF7-3B71E2013938}" sibTransId="{693AB2B9-68D1-4136-9FD9-D9AFEC8119C3}"/>
    <dgm:cxn modelId="{1BFE917C-9ADC-4A1A-9D68-3E200693E3DB}" type="presOf" srcId="{70E1F4D5-7C83-4279-B98E-73BA38FE02B7}" destId="{831E1C44-C6D4-4CCC-A64B-521E2CC81EA4}" srcOrd="0" destOrd="0" presId="urn:microsoft.com/office/officeart/2005/8/layout/hierarchy3"/>
    <dgm:cxn modelId="{BBF3916A-91C9-4D9B-895F-F4ADEA5EB351}" type="presOf" srcId="{C0301B24-B870-427F-B459-1CD17189CD53}" destId="{DB974DF8-22ED-4356-AD41-E7B1F4BC6901}" srcOrd="0" destOrd="0" presId="urn:microsoft.com/office/officeart/2005/8/layout/hierarchy3"/>
    <dgm:cxn modelId="{E1991598-3776-490F-A786-B63124E11ACE}" type="presOf" srcId="{71D106A4-A9CC-49D6-B5A7-52EF00FC6952}" destId="{F5938F7B-571E-4460-AA68-EBD629AD5AE0}" srcOrd="0" destOrd="0" presId="urn:microsoft.com/office/officeart/2005/8/layout/hierarchy3"/>
    <dgm:cxn modelId="{09EDE1F2-FA5A-4FC5-B177-F8A78D6C1EDD}" type="presOf" srcId="{B99D9FA5-E110-4509-B5B0-9F4917397DD8}" destId="{54BE79CB-32C1-461B-8FC1-35D875BF2499}" srcOrd="0" destOrd="0" presId="urn:microsoft.com/office/officeart/2005/8/layout/hierarchy3"/>
    <dgm:cxn modelId="{AE471093-E13B-49B0-893D-165ACB1AF9BC}" type="presOf" srcId="{5080F4FB-BEB6-4241-9A28-11955DF21668}" destId="{924F720B-0CC7-4D94-9FC4-051254FA07CD}" srcOrd="0" destOrd="0" presId="urn:microsoft.com/office/officeart/2005/8/layout/hierarchy3"/>
    <dgm:cxn modelId="{B6DF778D-6348-4CA0-B273-B9560D437047}" srcId="{1D3AAB94-C288-43CC-8818-12B5A51FEFA9}" destId="{B99D9FA5-E110-4509-B5B0-9F4917397DD8}" srcOrd="1" destOrd="0" parTransId="{70E1F4D5-7C83-4279-B98E-73BA38FE02B7}" sibTransId="{E3B06BE6-18BA-421F-A2E1-5B0256D47D9F}"/>
    <dgm:cxn modelId="{EF2BC3BB-3896-418F-A352-4F15E8334853}" type="presOf" srcId="{71F092AF-95E7-443B-88FF-904B0E0A25EF}" destId="{C8BDC127-227D-4466-ABBA-C4C051DF5C1D}" srcOrd="0" destOrd="0" presId="urn:microsoft.com/office/officeart/2005/8/layout/hierarchy3"/>
    <dgm:cxn modelId="{4EBE41BB-ADA7-4C00-9F98-E66182F6F77C}" type="presOf" srcId="{C5963169-9DBB-409B-A456-CA25ADE50417}" destId="{F1346A08-63CF-49C6-BBB9-A5C69517DE6D}" srcOrd="0" destOrd="0" presId="urn:microsoft.com/office/officeart/2005/8/layout/hierarchy3"/>
    <dgm:cxn modelId="{9B9C4F0F-0343-41D0-831F-8ADF3C90C749}" type="presOf" srcId="{C4B4CC9E-0DC5-41D6-940F-0252D734968E}" destId="{3A24728F-1E12-4C5B-9967-066C60FAD97A}" srcOrd="0" destOrd="0" presId="urn:microsoft.com/office/officeart/2005/8/layout/hierarchy3"/>
    <dgm:cxn modelId="{233BA413-330C-4157-8402-1152D56CB129}" srcId="{7514A228-5490-4E6E-8E36-845D19C0338D}" destId="{83588F45-810B-4AA1-AFE0-5BAB561CCA26}" srcOrd="2" destOrd="0" parTransId="{5080F4FB-BEB6-4241-9A28-11955DF21668}" sibTransId="{4F9DACF1-F942-42C3-92D9-BE6670B5DA08}"/>
    <dgm:cxn modelId="{49499490-9E63-40DE-9316-DD19674584D6}" type="presOf" srcId="{83588F45-810B-4AA1-AFE0-5BAB561CCA26}" destId="{E82A3D8C-5982-4DBF-9E52-B82975836CA7}" srcOrd="0" destOrd="0" presId="urn:microsoft.com/office/officeart/2005/8/layout/hierarchy3"/>
    <dgm:cxn modelId="{8279B205-42E8-4153-A132-B830683697B3}" srcId="{1D3AAB94-C288-43CC-8818-12B5A51FEFA9}" destId="{72536DEE-8702-4A12-916F-779DF4BBA96E}" srcOrd="0" destOrd="0" parTransId="{71D106A4-A9CC-49D6-B5A7-52EF00FC6952}" sibTransId="{83782FB8-5A6B-4153-9D9E-27E20EB5E0C9}"/>
    <dgm:cxn modelId="{035C8D5E-2CE7-4C96-ACED-436408AF838F}" srcId="{C0301B24-B870-427F-B459-1CD17189CD53}" destId="{1D3AAB94-C288-43CC-8818-12B5A51FEFA9}" srcOrd="1" destOrd="0" parTransId="{54A4038A-E84D-481D-A9BA-CFA116FD6837}" sibTransId="{D19316E8-7638-477F-B102-4176DE234F85}"/>
    <dgm:cxn modelId="{B7C71840-5510-4F7B-B9BE-ADD1514BE085}" type="presOf" srcId="{7514A228-5490-4E6E-8E36-845D19C0338D}" destId="{5AE327C9-1100-4352-AB5D-485F5B679ECD}" srcOrd="1" destOrd="0" presId="urn:microsoft.com/office/officeart/2005/8/layout/hierarchy3"/>
    <dgm:cxn modelId="{9ED1E6C5-42E4-4C6A-BFC7-B6865033E604}" type="presOf" srcId="{72536DEE-8702-4A12-916F-779DF4BBA96E}" destId="{6E92A287-6591-4EFF-914E-AA1E4DAC4F1D}" srcOrd="0" destOrd="0" presId="urn:microsoft.com/office/officeart/2005/8/layout/hierarchy3"/>
    <dgm:cxn modelId="{85D00DD9-40E7-456C-BEE2-38DC4FE4B2DC}" type="presParOf" srcId="{DB974DF8-22ED-4356-AD41-E7B1F4BC6901}" destId="{3E1AD005-29FE-4501-8FE8-2668E7F821C9}" srcOrd="0" destOrd="0" presId="urn:microsoft.com/office/officeart/2005/8/layout/hierarchy3"/>
    <dgm:cxn modelId="{07DDC6F0-4B67-4F0C-806F-18688AA7F4B8}" type="presParOf" srcId="{3E1AD005-29FE-4501-8FE8-2668E7F821C9}" destId="{FA781F08-91A2-4A69-B086-AAAC9FA06E80}" srcOrd="0" destOrd="0" presId="urn:microsoft.com/office/officeart/2005/8/layout/hierarchy3"/>
    <dgm:cxn modelId="{6CBF67C3-66F9-4F41-93A6-70BD412AC07A}" type="presParOf" srcId="{FA781F08-91A2-4A69-B086-AAAC9FA06E80}" destId="{7C6400D4-7DDC-440B-9F95-6D7B6E9517F8}" srcOrd="0" destOrd="0" presId="urn:microsoft.com/office/officeart/2005/8/layout/hierarchy3"/>
    <dgm:cxn modelId="{34F94903-53F8-404F-BE25-A7F19C1A42DF}" type="presParOf" srcId="{FA781F08-91A2-4A69-B086-AAAC9FA06E80}" destId="{5AE327C9-1100-4352-AB5D-485F5B679ECD}" srcOrd="1" destOrd="0" presId="urn:microsoft.com/office/officeart/2005/8/layout/hierarchy3"/>
    <dgm:cxn modelId="{60E74E0A-B594-4ECA-ACFC-3932ACD8E9B8}" type="presParOf" srcId="{3E1AD005-29FE-4501-8FE8-2668E7F821C9}" destId="{DB18EC4D-E6FE-4361-9365-08290B893D28}" srcOrd="1" destOrd="0" presId="urn:microsoft.com/office/officeart/2005/8/layout/hierarchy3"/>
    <dgm:cxn modelId="{7CB4A581-B6D5-4681-B079-FC31D79A53D7}" type="presParOf" srcId="{DB18EC4D-E6FE-4361-9365-08290B893D28}" destId="{F1346A08-63CF-49C6-BBB9-A5C69517DE6D}" srcOrd="0" destOrd="0" presId="urn:microsoft.com/office/officeart/2005/8/layout/hierarchy3"/>
    <dgm:cxn modelId="{A38CF7BE-0767-4315-9BED-C52899BE53B4}" type="presParOf" srcId="{DB18EC4D-E6FE-4361-9365-08290B893D28}" destId="{E0866717-2E75-44D5-96C9-0C24CE23C5FF}" srcOrd="1" destOrd="0" presId="urn:microsoft.com/office/officeart/2005/8/layout/hierarchy3"/>
    <dgm:cxn modelId="{42760884-B6FD-4E77-8D06-C015F9D93096}" type="presParOf" srcId="{DB18EC4D-E6FE-4361-9365-08290B893D28}" destId="{642BC57B-F13C-4F86-B3C1-C8DC9BF048B2}" srcOrd="2" destOrd="0" presId="urn:microsoft.com/office/officeart/2005/8/layout/hierarchy3"/>
    <dgm:cxn modelId="{2E8144BD-B94E-4C14-8E10-0172A774C9A6}" type="presParOf" srcId="{DB18EC4D-E6FE-4361-9365-08290B893D28}" destId="{C8BDC127-227D-4466-ABBA-C4C051DF5C1D}" srcOrd="3" destOrd="0" presId="urn:microsoft.com/office/officeart/2005/8/layout/hierarchy3"/>
    <dgm:cxn modelId="{6DD5A0C1-A443-4C71-BDC2-988BC650B939}" type="presParOf" srcId="{DB18EC4D-E6FE-4361-9365-08290B893D28}" destId="{924F720B-0CC7-4D94-9FC4-051254FA07CD}" srcOrd="4" destOrd="0" presId="urn:microsoft.com/office/officeart/2005/8/layout/hierarchy3"/>
    <dgm:cxn modelId="{1F690F82-5470-4622-A8DD-2EF3949B2FDD}" type="presParOf" srcId="{DB18EC4D-E6FE-4361-9365-08290B893D28}" destId="{E82A3D8C-5982-4DBF-9E52-B82975836CA7}" srcOrd="5" destOrd="0" presId="urn:microsoft.com/office/officeart/2005/8/layout/hierarchy3"/>
    <dgm:cxn modelId="{1709E42B-EA08-4AA4-BA40-F68C6CC408B4}" type="presParOf" srcId="{DB974DF8-22ED-4356-AD41-E7B1F4BC6901}" destId="{5391786C-0F46-450C-86AC-26B1F7AF47C8}" srcOrd="1" destOrd="0" presId="urn:microsoft.com/office/officeart/2005/8/layout/hierarchy3"/>
    <dgm:cxn modelId="{1B8FBF8D-C81B-4434-B5BA-6F4E9BAF06D0}" type="presParOf" srcId="{5391786C-0F46-450C-86AC-26B1F7AF47C8}" destId="{EF3D2C44-8C11-4D99-9E45-2086460BE05A}" srcOrd="0" destOrd="0" presId="urn:microsoft.com/office/officeart/2005/8/layout/hierarchy3"/>
    <dgm:cxn modelId="{4A47614F-8D19-4839-9C5B-C0411537D249}" type="presParOf" srcId="{EF3D2C44-8C11-4D99-9E45-2086460BE05A}" destId="{C1CC6072-080D-41B4-8CA2-4EC5B2AA871D}" srcOrd="0" destOrd="0" presId="urn:microsoft.com/office/officeart/2005/8/layout/hierarchy3"/>
    <dgm:cxn modelId="{B83995CC-07F1-4EB8-AD76-634051DF6A62}" type="presParOf" srcId="{EF3D2C44-8C11-4D99-9E45-2086460BE05A}" destId="{27E6A81E-CE9B-421F-9988-96E5840014AC}" srcOrd="1" destOrd="0" presId="urn:microsoft.com/office/officeart/2005/8/layout/hierarchy3"/>
    <dgm:cxn modelId="{F79A4702-F660-4368-8D02-8A9C2D3723C8}" type="presParOf" srcId="{5391786C-0F46-450C-86AC-26B1F7AF47C8}" destId="{E5E239AB-A647-4EEB-B163-650850512912}" srcOrd="1" destOrd="0" presId="urn:microsoft.com/office/officeart/2005/8/layout/hierarchy3"/>
    <dgm:cxn modelId="{8BA082A0-DF2A-4B02-B89B-DB22720577AD}" type="presParOf" srcId="{E5E239AB-A647-4EEB-B163-650850512912}" destId="{F5938F7B-571E-4460-AA68-EBD629AD5AE0}" srcOrd="0" destOrd="0" presId="urn:microsoft.com/office/officeart/2005/8/layout/hierarchy3"/>
    <dgm:cxn modelId="{302ED747-9A4A-4407-8553-8FC4E36B328F}" type="presParOf" srcId="{E5E239AB-A647-4EEB-B163-650850512912}" destId="{6E92A287-6591-4EFF-914E-AA1E4DAC4F1D}" srcOrd="1" destOrd="0" presId="urn:microsoft.com/office/officeart/2005/8/layout/hierarchy3"/>
    <dgm:cxn modelId="{1947425A-C777-4781-A2DF-EFDA0A9FB2DB}" type="presParOf" srcId="{E5E239AB-A647-4EEB-B163-650850512912}" destId="{831E1C44-C6D4-4CCC-A64B-521E2CC81EA4}" srcOrd="2" destOrd="0" presId="urn:microsoft.com/office/officeart/2005/8/layout/hierarchy3"/>
    <dgm:cxn modelId="{FC196D19-7C0A-459F-B7B1-DC25AD16E3E8}" type="presParOf" srcId="{E5E239AB-A647-4EEB-B163-650850512912}" destId="{54BE79CB-32C1-461B-8FC1-35D875BF2499}" srcOrd="3" destOrd="0" presId="urn:microsoft.com/office/officeart/2005/8/layout/hierarchy3"/>
    <dgm:cxn modelId="{51A16373-0D11-4F1A-9159-8025D253EFF9}" type="presParOf" srcId="{E5E239AB-A647-4EEB-B163-650850512912}" destId="{3A24728F-1E12-4C5B-9967-066C60FAD97A}" srcOrd="4" destOrd="0" presId="urn:microsoft.com/office/officeart/2005/8/layout/hierarchy3"/>
    <dgm:cxn modelId="{310077C8-B669-49A5-9637-F8A23965C225}" type="presParOf" srcId="{E5E239AB-A647-4EEB-B163-650850512912}" destId="{A20B13E2-F9A1-4642-B283-917172EE725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8E951E-01F7-4AE6-BBAA-8281630697C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ADB61D-B7DA-4BC8-B0C7-70F1952AF14E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Барьеры педагогического общения</a:t>
          </a:r>
          <a:endParaRPr lang="ru-RU" sz="18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D011FD8-EDDC-4E12-BD27-5436289D7D3A}" type="parTrans" cxnId="{4EAB073F-7909-4075-9B90-052A8257228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44DACC-2753-4861-910A-05328ABF3B91}" type="sibTrans" cxnId="{4EAB073F-7909-4075-9B90-052A8257228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E868E5-774C-4392-BE22-E424E2275059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Личностные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EA05607-A435-4114-89B1-D5E4C95123B4}" type="parTrans" cxnId="{2494B221-A205-4D04-AC91-CCC5A66A8E30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2ECD6AC-2DFE-4308-B3DF-7631B952B509}" type="sibTrans" cxnId="{2494B221-A205-4D04-AC91-CCC5A66A8E3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1D73CA-EF60-4372-81DF-6F25A5F9FE31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Организационно-психологические</a:t>
          </a:r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1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0D91EC-6E1A-4F9D-A165-A28CE22D9F25}" type="parTrans" cxnId="{B89A7133-03B2-4D72-8948-AEB5959E9913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ECB4BC7-8797-4C4B-9BC0-8A53A555266B}" type="sibTrans" cxnId="{B89A7133-03B2-4D72-8948-AEB5959E991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8B89F6-D0D6-4EB5-A792-4C86EB5605FC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Физические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2E75BC7-2A9D-4817-A82B-AD5CB3D6A766}" type="parTrans" cxnId="{1FC83A86-B59C-4C38-818B-CA18F8869E6A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1B4CC6C-35E4-4263-9EDC-A4BF8E0E229F}" type="sibTrans" cxnId="{1FC83A86-B59C-4C38-818B-CA18F8869E6A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65DA8B-9BD5-47AB-8672-D830502A0B30}">
      <dgm:prSet phldrT="[Текст]" custT="1"/>
      <dgm:spPr/>
      <dgm:t>
        <a:bodyPr/>
        <a:lstStyle/>
        <a:p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Барьеры 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неправильной</a:t>
          </a:r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установки сознания</a:t>
          </a:r>
          <a:endParaRPr lang="ru-RU" sz="11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37E0753-778E-4B8E-9120-4CE9AA3FA389}" type="parTrans" cxnId="{F3DDB6CE-FF91-4FFC-8CED-1FA3C9C6921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09A441-67B3-41A0-9F26-C5A7033AE890}" type="sibTrans" cxnId="{F3DDB6CE-FF91-4FFC-8CED-1FA3C9C69210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DB58D2-4B3E-4705-A159-A9146A4AB985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страха</a:t>
          </a:r>
          <a:endParaRPr lang="ru-RU" sz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500F517-5A3B-47BF-9C3C-FDA2E1E6B9A9}" type="parTrans" cxnId="{1A37DB86-BF5D-4F9D-AF29-345019AC1047}">
      <dgm:prSet/>
      <dgm:spPr/>
      <dgm:t>
        <a:bodyPr/>
        <a:lstStyle/>
        <a:p>
          <a:endParaRPr lang="ru-RU" sz="20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BA67089-DB0E-4873-9B6E-3551708E22F9}" type="sibTrans" cxnId="{1A37DB86-BF5D-4F9D-AF29-345019AC104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340F7A1-5B0A-4CE7-89A7-6AE0E8C44083}">
      <dgm:prSet phldrT="[Текст]" custT="1"/>
      <dgm:spPr/>
      <dgm:t>
        <a:bodyPr/>
        <a:lstStyle/>
        <a:p>
          <a:r>
            <a:rPr lang="ru-RU" sz="105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страдания</a:t>
          </a:r>
          <a:endParaRPr lang="ru-RU" sz="105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A1211DF-763B-42E7-A4D7-0DC888A50654}" type="parTrans" cxnId="{FD95C2EF-E5E7-47D9-9362-7E87650CB9EC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45BF724-A50C-4B66-A84D-1DB32DE5A0E5}" type="sibTrans" cxnId="{FD95C2EF-E5E7-47D9-9362-7E87650CB9EC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C1B3AA-132B-4E3A-8F44-291B77A7CDB9}">
      <dgm:prSet phldrT="[Текст]" custT="1"/>
      <dgm:spPr/>
      <dgm:t>
        <a:bodyPr/>
        <a:lstStyle/>
        <a:p>
          <a:r>
            <a:rPr lang="ru-RU" sz="105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</a:t>
          </a:r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плохого</a:t>
          </a:r>
          <a:r>
            <a:rPr lang="ru-RU" sz="105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настроения</a:t>
          </a:r>
          <a:endParaRPr lang="ru-RU" sz="105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862254F-2B48-4321-BC50-60AA469C8F0F}" type="parTrans" cxnId="{919FA20F-F73D-4AA5-BB25-C40BAC5596B5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90F2980-A13D-411F-B8D3-38BC19DF2B38}" type="sibTrans" cxnId="{919FA20F-F73D-4AA5-BB25-C40BAC5596B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D9F9A5-D3B7-4A38-8C86-2446CF1F5DA4}">
      <dgm:prSet phldrT="[Текст]" custT="1"/>
      <dgm:spPr/>
      <dgm:t>
        <a:bodyPr/>
        <a:lstStyle/>
        <a:p>
          <a:r>
            <a:rPr lang="ru-RU" sz="105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презрения</a:t>
          </a:r>
          <a:endParaRPr lang="ru-RU" sz="105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14556EB8-B3D4-44A4-98AD-BCC48C26750B}" type="parTrans" cxnId="{2FC3D1C2-0467-4B0F-9B02-0BE0D0416A45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A48B97B-0864-40B5-86E3-250C31C9ADA1}" type="sibTrans" cxnId="{2FC3D1C2-0467-4B0F-9B02-0BE0D0416A4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7EE34E-CB3B-46EC-BD8B-6BB774395B84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</a:t>
          </a:r>
          <a:r>
            <a:rPr lang="ru-RU" sz="105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речи</a:t>
          </a:r>
          <a:endParaRPr lang="ru-RU" sz="105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9EAC849-506A-4AB1-89DE-ABB313178109}" type="parTrans" cxnId="{A4D4A200-C306-4345-BE8C-70C4A6A37846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D8988847-C0B0-4B79-9324-9005AE155506}" type="sibTrans" cxnId="{A4D4A200-C306-4345-BE8C-70C4A6A3784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AEBCDC-C881-4837-B55A-9B68742AC8EC}">
      <dgm:prSet phldrT="[Текст]" custT="1"/>
      <dgm:spPr/>
      <dgm:t>
        <a:bodyPr/>
        <a:lstStyle/>
        <a:p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Стереотип 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мышления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703856-5C92-46C1-8EAB-1BE27D561A4E}" type="parTrans" cxnId="{CD755DC4-3C7B-442B-B072-11314E5825CB}">
      <dgm:prSet/>
      <dgm:spPr/>
      <dgm:t>
        <a:bodyPr/>
        <a:lstStyle/>
        <a:p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CC4A47-D5A5-40F4-BCD0-CC2E27DCC2B7}" type="sibTrans" cxnId="{CD755DC4-3C7B-442B-B072-11314E5825C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DC6F3-8B08-4548-A450-233863045505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Предвзятое</a:t>
          </a:r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представление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9A7FA8D-AC3F-4488-8A97-E2A01C605860}" type="parTrans" cxnId="{E02F5783-BECC-4DA0-A7C5-69DE5006EEA8}">
      <dgm:prSet/>
      <dgm:spPr/>
      <dgm:t>
        <a:bodyPr/>
        <a:lstStyle/>
        <a:p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D3070C-7272-456A-8349-15248B780A42}" type="sibTrans" cxnId="{E02F5783-BECC-4DA0-A7C5-69DE5006EEA8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79D314-0F62-4B9F-9735-AE7510B8665F}">
      <dgm:prSet phldrT="[Текст]" custT="1"/>
      <dgm:spPr/>
      <dgm:t>
        <a:bodyPr/>
        <a:lstStyle/>
        <a:p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Неправильное</a:t>
          </a:r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отношение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7C884E-CBC7-43A3-8CFF-D17C233DF14F}" type="parTrans" cxnId="{54365693-70BD-4AB0-A0BD-554941D57FF7}">
      <dgm:prSet/>
      <dgm:spPr/>
      <dgm:t>
        <a:bodyPr/>
        <a:lstStyle/>
        <a:p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DF8CBB-009B-4A04-990F-71679EBDED00}" type="sibTrans" cxnId="{54365693-70BD-4AB0-A0BD-554941D57FF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D478EC-EE34-42AF-BC08-3214CF25BF24}">
      <dgm:prSet phldrT="[Текст]" custT="1"/>
      <dgm:spPr/>
      <dgm:t>
        <a:bodyPr/>
        <a:lstStyle/>
        <a:p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Отсутствие 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внимания</a:t>
          </a:r>
          <a:r>
            <a:rPr lang="ru-RU" sz="11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и интереса</a:t>
          </a:r>
          <a:endParaRPr lang="ru-RU" sz="11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3FB7DF-F564-4391-BEAE-6C4A50404A7F}" type="parTrans" cxnId="{A76D08F4-656E-42A5-85D3-C54D48958CBF}">
      <dgm:prSet/>
      <dgm:spPr/>
      <dgm:t>
        <a:bodyPr/>
        <a:lstStyle/>
        <a:p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625D69-6EB1-40A3-A17E-3936EB5EC7DA}" type="sibTrans" cxnId="{A76D08F4-656E-42A5-85D3-C54D48958CBF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8EE88C-C39F-46D2-BDDF-43211C6EEA74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Пренебрежение к фактам</a:t>
          </a:r>
          <a:endParaRPr lang="ru-RU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3A985A-097E-464A-9921-471C062F0038}" type="parTrans" cxnId="{579C5CF9-C2C2-4AF0-AE26-7282C8A3D1FD}">
      <dgm:prSet/>
      <dgm:spPr/>
      <dgm:t>
        <a:bodyPr/>
        <a:lstStyle/>
        <a:p>
          <a:endParaRPr lang="ru-RU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C383AB-FF07-4BC8-BF18-B56BA6932008}" type="sibTrans" cxnId="{579C5CF9-C2C2-4AF0-AE26-7282C8A3D1FD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DBE44C-7356-4EAF-9EFA-9D23588018E7}">
      <dgm:prSet phldrT="[Текст]" custT="1"/>
      <dgm:spPr/>
      <dgm:t>
        <a:bodyPr/>
        <a:lstStyle/>
        <a:p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Барьеры физической среды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BF6842B-6F74-4AAE-A11F-728D529FF4F1}" type="parTrans" cxnId="{B051C9BB-BDBE-4002-9C9F-7CE5D3C14D47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8B85C97-B9FF-4787-BEDF-F31E75B270C1}" type="sibTrans" cxnId="{B051C9BB-BDBE-4002-9C9F-7CE5D3C14D47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F901361-9A08-40A5-9482-F68D91B1E652}">
      <dgm:prSet phldrT="[Текст]" custT="1"/>
      <dgm:spPr/>
      <dgm:t>
        <a:bodyPr/>
        <a:lstStyle/>
        <a:p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композиции физического пространства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AFFD148-4276-430A-A601-B38B5F29C4D1}" type="parTrans" cxnId="{4A2C699D-53FB-4BD1-80F5-B2E3E41C3B04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4C367DF-9630-4902-8FD0-B42BEA063F3F}" type="sibTrans" cxnId="{4A2C699D-53FB-4BD1-80F5-B2E3E41C3B04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4DA789-E6FD-44D2-AE60-C9EE06FFD497}">
      <dgm:prSet phldrT="[Текст]" custT="1"/>
      <dgm:spPr/>
      <dgm:t>
        <a:bodyPr/>
        <a:lstStyle/>
        <a:p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Барьеры физических состояний 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общающихся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38FCF03-A311-4BB6-9A42-76FA06CD1AA4}" type="parTrans" cxnId="{416786E8-3B67-491E-A9F0-67CBFD1C6F03}">
      <dgm:prSet/>
      <dgm:spPr/>
      <dgm:t>
        <a:bodyPr/>
        <a:lstStyle/>
        <a:p>
          <a:endParaRPr lang="ru-RU" sz="28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EC350A8B-D4CC-46F8-8B76-8A075916A70A}" type="sibTrans" cxnId="{416786E8-3B67-491E-A9F0-67CBFD1C6F03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D48FF4-E0D6-4235-85F5-70F8FAF6F6A7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Социально-психологические</a:t>
          </a:r>
          <a:endParaRPr lang="ru-RU" sz="9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45E181-723B-4687-86E7-61E3DCC26CDF}" type="sibTrans" cxnId="{4F8CBC5A-967A-425A-8BA4-2801EBD7EE7E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A3ECB0-440C-49A1-BD4D-4E7C29C4FFD0}" type="parTrans" cxnId="{4F8CBC5A-967A-425A-8BA4-2801EBD7EE7E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8413F5EE-53C9-4628-9103-5D97B84B3560}">
      <dgm:prSet phldrT="[Текст]" custT="1"/>
      <dgm:spPr/>
      <dgm:t>
        <a:bodyPr/>
        <a:lstStyle/>
        <a:p>
          <a:r>
            <a:rPr lang="ru-RU" sz="1200" dirty="0" err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Когнитивно</a:t>
          </a:r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-психологические компоненты</a:t>
          </a:r>
          <a:endParaRPr lang="ru-RU" sz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704562-A188-4ECB-9F02-06259E53EEF2}" type="parTrans" cxnId="{0A5D03CE-03F8-4092-B67F-26E3B0B1FF6B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3E6E072-0DFE-422D-8326-A54754457581}" type="sibTrans" cxnId="{0A5D03CE-03F8-4092-B67F-26E3B0B1FF6B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291F89-6446-4231-AD73-B8F9915705C1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Сенсорно-рецепторные</a:t>
          </a:r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F409E6-7BD1-4DE3-B018-9BFD19761502}" type="parTrans" cxnId="{CE825843-349B-4AA2-A50E-BC013163CDD5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A7064FF-2392-4E09-93D7-48DF58145DCF}" type="sibTrans" cxnId="{CE825843-349B-4AA2-A50E-BC013163CDD5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E34C3A-14A7-4422-9C1E-6F9FF95DFE0B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Психомоторные</a:t>
          </a:r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DF2F60-015B-4295-B662-6409EC5DF555}" type="parTrans" cxnId="{C9EA9842-5A28-49A9-ACD6-1AF018C58096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A07310B-3588-4F48-904C-33447EEAFD4B}" type="sibTrans" cxnId="{C9EA9842-5A28-49A9-ACD6-1AF018C5809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6B7BE9-6ABB-4DF9-AC70-EB5854D15E9E}">
      <dgm:prSet phldrT="[Текст]" custT="1"/>
      <dgm:spPr/>
      <dgm:t>
        <a:bodyPr/>
        <a:lstStyle/>
        <a:p>
          <a:r>
            <a:rPr lang="ru-RU" sz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Психосоциальные</a:t>
          </a:r>
          <a:r>
            <a:rPr lang="ru-RU" sz="1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0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779BD0-D00B-4421-BDF9-7856243E38D8}" type="parTrans" cxnId="{1892DA5B-B597-4794-9BDD-A254B1178806}">
      <dgm:prSet/>
      <dgm:spPr/>
      <dgm:t>
        <a:bodyPr/>
        <a:lstStyle/>
        <a:p>
          <a:endParaRPr lang="ru-RU" sz="240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382137D6-6B07-4B82-BD0E-E02F86815AEC}" type="sibTrans" cxnId="{1892DA5B-B597-4794-9BDD-A254B1178806}">
      <dgm:prSet/>
      <dgm:spPr/>
      <dgm:t>
        <a:bodyPr/>
        <a:lstStyle/>
        <a:p>
          <a:endParaRPr lang="ru-RU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A743B9-0CFB-4354-9EE8-7B001BD45847}" type="pres">
      <dgm:prSet presAssocID="{E08E951E-01F7-4AE6-BBAA-8281630697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E526908-EAEE-475E-898E-6B8D4A59C6C0}" type="pres">
      <dgm:prSet presAssocID="{DBADB61D-B7DA-4BC8-B0C7-70F1952AF14E}" presName="hierRoot1" presStyleCnt="0">
        <dgm:presLayoutVars>
          <dgm:hierBranch val="init"/>
        </dgm:presLayoutVars>
      </dgm:prSet>
      <dgm:spPr/>
    </dgm:pt>
    <dgm:pt modelId="{90C49692-E7AA-4706-AB7B-2C13E9D994CF}" type="pres">
      <dgm:prSet presAssocID="{DBADB61D-B7DA-4BC8-B0C7-70F1952AF14E}" presName="rootComposite1" presStyleCnt="0"/>
      <dgm:spPr/>
    </dgm:pt>
    <dgm:pt modelId="{61529537-4625-4F60-9F04-82A250C24152}" type="pres">
      <dgm:prSet presAssocID="{DBADB61D-B7DA-4BC8-B0C7-70F1952AF14E}" presName="rootText1" presStyleLbl="node0" presStyleIdx="0" presStyleCnt="1" custScaleX="231165" custScaleY="2182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080D66-9ECE-4A41-AB3D-1ABC5AC5175C}" type="pres">
      <dgm:prSet presAssocID="{DBADB61D-B7DA-4BC8-B0C7-70F1952AF14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0A16EA6-96F4-4A63-9783-67DBF8507EC9}" type="pres">
      <dgm:prSet presAssocID="{DBADB61D-B7DA-4BC8-B0C7-70F1952AF14E}" presName="hierChild2" presStyleCnt="0"/>
      <dgm:spPr/>
    </dgm:pt>
    <dgm:pt modelId="{63F608F5-7E04-4E06-BB71-ED3851CB470B}" type="pres">
      <dgm:prSet presAssocID="{BEA05607-A435-4114-89B1-D5E4C95123B4}" presName="Name37" presStyleLbl="parChTrans1D2" presStyleIdx="0" presStyleCnt="3"/>
      <dgm:spPr/>
      <dgm:t>
        <a:bodyPr/>
        <a:lstStyle/>
        <a:p>
          <a:endParaRPr lang="ru-RU"/>
        </a:p>
      </dgm:t>
    </dgm:pt>
    <dgm:pt modelId="{C98F458A-52B7-4BB8-BB78-3A1CF2614157}" type="pres">
      <dgm:prSet presAssocID="{65E868E5-774C-4392-BE22-E424E2275059}" presName="hierRoot2" presStyleCnt="0">
        <dgm:presLayoutVars>
          <dgm:hierBranch val="init"/>
        </dgm:presLayoutVars>
      </dgm:prSet>
      <dgm:spPr/>
    </dgm:pt>
    <dgm:pt modelId="{90C407BC-130F-46C5-91E1-C7F87614F517}" type="pres">
      <dgm:prSet presAssocID="{65E868E5-774C-4392-BE22-E424E2275059}" presName="rootComposite" presStyleCnt="0"/>
      <dgm:spPr/>
    </dgm:pt>
    <dgm:pt modelId="{177C9BA4-F907-4AB7-BA8A-C8FFB4AA1198}" type="pres">
      <dgm:prSet presAssocID="{65E868E5-774C-4392-BE22-E424E2275059}" presName="rootText" presStyleLbl="node2" presStyleIdx="0" presStyleCnt="3" custScaleX="2497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2F1029-1FC9-47BD-B166-A07624AD211F}" type="pres">
      <dgm:prSet presAssocID="{65E868E5-774C-4392-BE22-E424E227505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A31BF6A-B095-4D68-9714-52E2B0FB0C6B}" type="pres">
      <dgm:prSet presAssocID="{65E868E5-774C-4392-BE22-E424E2275059}" presName="hierChild4" presStyleCnt="0"/>
      <dgm:spPr/>
    </dgm:pt>
    <dgm:pt modelId="{5351CDA5-E70D-4BCA-A2F6-E9085CF663CB}" type="pres">
      <dgm:prSet presAssocID="{E37E0753-778E-4B8E-9120-4CE9AA3FA389}" presName="Name37" presStyleLbl="parChTrans1D3" presStyleIdx="0" presStyleCnt="14"/>
      <dgm:spPr/>
      <dgm:t>
        <a:bodyPr/>
        <a:lstStyle/>
        <a:p>
          <a:endParaRPr lang="ru-RU"/>
        </a:p>
      </dgm:t>
    </dgm:pt>
    <dgm:pt modelId="{63E0B4F6-B85C-4CE6-97FB-A8AEBEBEB5F9}" type="pres">
      <dgm:prSet presAssocID="{9C65DA8B-9BD5-47AB-8672-D830502A0B30}" presName="hierRoot2" presStyleCnt="0">
        <dgm:presLayoutVars>
          <dgm:hierBranch val="init"/>
        </dgm:presLayoutVars>
      </dgm:prSet>
      <dgm:spPr/>
    </dgm:pt>
    <dgm:pt modelId="{15579D3B-11AC-4697-9F03-2CCB15F50C7B}" type="pres">
      <dgm:prSet presAssocID="{9C65DA8B-9BD5-47AB-8672-D830502A0B30}" presName="rootComposite" presStyleCnt="0"/>
      <dgm:spPr/>
    </dgm:pt>
    <dgm:pt modelId="{B43FA27D-5816-4B97-81A4-7727CFFC86FF}" type="pres">
      <dgm:prSet presAssocID="{9C65DA8B-9BD5-47AB-8672-D830502A0B30}" presName="rootText" presStyleLbl="node3" presStyleIdx="0" presStyleCnt="14" custScaleX="169294" custScaleY="148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B16A4E-DC1E-46F6-9E7C-D17E4D0A8DF8}" type="pres">
      <dgm:prSet presAssocID="{9C65DA8B-9BD5-47AB-8672-D830502A0B30}" presName="rootConnector" presStyleLbl="node3" presStyleIdx="0" presStyleCnt="14"/>
      <dgm:spPr/>
      <dgm:t>
        <a:bodyPr/>
        <a:lstStyle/>
        <a:p>
          <a:endParaRPr lang="ru-RU"/>
        </a:p>
      </dgm:t>
    </dgm:pt>
    <dgm:pt modelId="{9C077282-A581-4F25-88F1-B119C519E3A4}" type="pres">
      <dgm:prSet presAssocID="{9C65DA8B-9BD5-47AB-8672-D830502A0B30}" presName="hierChild4" presStyleCnt="0"/>
      <dgm:spPr/>
    </dgm:pt>
    <dgm:pt modelId="{78FC7711-792F-4D8E-A2F6-E14F85A64F0C}" type="pres">
      <dgm:prSet presAssocID="{12703856-5C92-46C1-8EAB-1BE27D561A4E}" presName="Name37" presStyleLbl="parChTrans1D4" presStyleIdx="0" presStyleCnt="5"/>
      <dgm:spPr/>
      <dgm:t>
        <a:bodyPr/>
        <a:lstStyle/>
        <a:p>
          <a:endParaRPr lang="ru-RU"/>
        </a:p>
      </dgm:t>
    </dgm:pt>
    <dgm:pt modelId="{561A87C8-8A61-49C5-B59C-83E1595CCA28}" type="pres">
      <dgm:prSet presAssocID="{E8AEBCDC-C881-4837-B55A-9B68742AC8EC}" presName="hierRoot2" presStyleCnt="0">
        <dgm:presLayoutVars>
          <dgm:hierBranch val="init"/>
        </dgm:presLayoutVars>
      </dgm:prSet>
      <dgm:spPr/>
    </dgm:pt>
    <dgm:pt modelId="{1BAA9EBB-8CD3-4735-9588-50FFE6DA4844}" type="pres">
      <dgm:prSet presAssocID="{E8AEBCDC-C881-4837-B55A-9B68742AC8EC}" presName="rootComposite" presStyleCnt="0"/>
      <dgm:spPr/>
    </dgm:pt>
    <dgm:pt modelId="{1871AAF6-E053-4E74-B3F8-72294D6C2211}" type="pres">
      <dgm:prSet presAssocID="{E8AEBCDC-C881-4837-B55A-9B68742AC8EC}" presName="rootText" presStyleLbl="node4" presStyleIdx="0" presStyleCnt="5" custScaleX="1876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1D79CF-B467-43B1-B68F-DE2BD8FA422B}" type="pres">
      <dgm:prSet presAssocID="{E8AEBCDC-C881-4837-B55A-9B68742AC8EC}" presName="rootConnector" presStyleLbl="node4" presStyleIdx="0" presStyleCnt="5"/>
      <dgm:spPr/>
      <dgm:t>
        <a:bodyPr/>
        <a:lstStyle/>
        <a:p>
          <a:endParaRPr lang="ru-RU"/>
        </a:p>
      </dgm:t>
    </dgm:pt>
    <dgm:pt modelId="{EF289B00-A14F-4D3D-B4D3-A05C3CB7355B}" type="pres">
      <dgm:prSet presAssocID="{E8AEBCDC-C881-4837-B55A-9B68742AC8EC}" presName="hierChild4" presStyleCnt="0"/>
      <dgm:spPr/>
    </dgm:pt>
    <dgm:pt modelId="{D6B3D4B7-4E43-4414-81B2-F3149D7BFDB6}" type="pres">
      <dgm:prSet presAssocID="{E8AEBCDC-C881-4837-B55A-9B68742AC8EC}" presName="hierChild5" presStyleCnt="0"/>
      <dgm:spPr/>
    </dgm:pt>
    <dgm:pt modelId="{BA5244E0-DD87-4BCC-AE0A-C427D808123C}" type="pres">
      <dgm:prSet presAssocID="{69A7FA8D-AC3F-4488-8A97-E2A01C605860}" presName="Name37" presStyleLbl="parChTrans1D4" presStyleIdx="1" presStyleCnt="5"/>
      <dgm:spPr/>
      <dgm:t>
        <a:bodyPr/>
        <a:lstStyle/>
        <a:p>
          <a:endParaRPr lang="ru-RU"/>
        </a:p>
      </dgm:t>
    </dgm:pt>
    <dgm:pt modelId="{2D9381C3-A34C-43D0-9371-03EC0CA2378B}" type="pres">
      <dgm:prSet presAssocID="{342DC6F3-8B08-4548-A450-233863045505}" presName="hierRoot2" presStyleCnt="0">
        <dgm:presLayoutVars>
          <dgm:hierBranch val="init"/>
        </dgm:presLayoutVars>
      </dgm:prSet>
      <dgm:spPr/>
    </dgm:pt>
    <dgm:pt modelId="{BF34E0DA-0FBC-4DCF-A110-789DF4B066DF}" type="pres">
      <dgm:prSet presAssocID="{342DC6F3-8B08-4548-A450-233863045505}" presName="rootComposite" presStyleCnt="0"/>
      <dgm:spPr/>
    </dgm:pt>
    <dgm:pt modelId="{9370AD62-CC20-42A3-B15D-7030F5356E81}" type="pres">
      <dgm:prSet presAssocID="{342DC6F3-8B08-4548-A450-233863045505}" presName="rootText" presStyleLbl="node4" presStyleIdx="1" presStyleCnt="5" custScaleX="186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008AC0-8AF7-40CE-BA41-6CF2D6400F79}" type="pres">
      <dgm:prSet presAssocID="{342DC6F3-8B08-4548-A450-233863045505}" presName="rootConnector" presStyleLbl="node4" presStyleIdx="1" presStyleCnt="5"/>
      <dgm:spPr/>
      <dgm:t>
        <a:bodyPr/>
        <a:lstStyle/>
        <a:p>
          <a:endParaRPr lang="ru-RU"/>
        </a:p>
      </dgm:t>
    </dgm:pt>
    <dgm:pt modelId="{6A0F70EE-1903-461A-90BD-50E3B4BC9BD9}" type="pres">
      <dgm:prSet presAssocID="{342DC6F3-8B08-4548-A450-233863045505}" presName="hierChild4" presStyleCnt="0"/>
      <dgm:spPr/>
    </dgm:pt>
    <dgm:pt modelId="{9537ED3C-42BF-4B7C-9774-DD82B12881C9}" type="pres">
      <dgm:prSet presAssocID="{342DC6F3-8B08-4548-A450-233863045505}" presName="hierChild5" presStyleCnt="0"/>
      <dgm:spPr/>
    </dgm:pt>
    <dgm:pt modelId="{DFD9C5C2-A531-481E-B987-DE30FD20F906}" type="pres">
      <dgm:prSet presAssocID="{FE7C884E-CBC7-43A3-8CFF-D17C233DF14F}" presName="Name37" presStyleLbl="parChTrans1D4" presStyleIdx="2" presStyleCnt="5"/>
      <dgm:spPr/>
      <dgm:t>
        <a:bodyPr/>
        <a:lstStyle/>
        <a:p>
          <a:endParaRPr lang="ru-RU"/>
        </a:p>
      </dgm:t>
    </dgm:pt>
    <dgm:pt modelId="{AC9611DE-E83F-404C-B309-7825D0825C84}" type="pres">
      <dgm:prSet presAssocID="{5779D314-0F62-4B9F-9735-AE7510B8665F}" presName="hierRoot2" presStyleCnt="0">
        <dgm:presLayoutVars>
          <dgm:hierBranch val="init"/>
        </dgm:presLayoutVars>
      </dgm:prSet>
      <dgm:spPr/>
    </dgm:pt>
    <dgm:pt modelId="{FF6F8E44-6177-476E-81F8-625D5D5DDD74}" type="pres">
      <dgm:prSet presAssocID="{5779D314-0F62-4B9F-9735-AE7510B8665F}" presName="rootComposite" presStyleCnt="0"/>
      <dgm:spPr/>
    </dgm:pt>
    <dgm:pt modelId="{EAA6EB3E-5BBC-41A7-AA4F-02CDC7E11E57}" type="pres">
      <dgm:prSet presAssocID="{5779D314-0F62-4B9F-9735-AE7510B8665F}" presName="rootText" presStyleLbl="node4" presStyleIdx="2" presStyleCnt="5" custScaleX="197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668FA8-AD55-4800-A6CD-57B249309B84}" type="pres">
      <dgm:prSet presAssocID="{5779D314-0F62-4B9F-9735-AE7510B8665F}" presName="rootConnector" presStyleLbl="node4" presStyleIdx="2" presStyleCnt="5"/>
      <dgm:spPr/>
      <dgm:t>
        <a:bodyPr/>
        <a:lstStyle/>
        <a:p>
          <a:endParaRPr lang="ru-RU"/>
        </a:p>
      </dgm:t>
    </dgm:pt>
    <dgm:pt modelId="{AAE88768-5F4A-44D7-9A69-ABF91CFB5A50}" type="pres">
      <dgm:prSet presAssocID="{5779D314-0F62-4B9F-9735-AE7510B8665F}" presName="hierChild4" presStyleCnt="0"/>
      <dgm:spPr/>
    </dgm:pt>
    <dgm:pt modelId="{5B8B322D-2A31-4E6F-9727-5417D556486A}" type="pres">
      <dgm:prSet presAssocID="{5779D314-0F62-4B9F-9735-AE7510B8665F}" presName="hierChild5" presStyleCnt="0"/>
      <dgm:spPr/>
    </dgm:pt>
    <dgm:pt modelId="{105E675B-ECBE-435D-B7CD-BEA02C61ECFA}" type="pres">
      <dgm:prSet presAssocID="{153FB7DF-F564-4391-BEAE-6C4A50404A7F}" presName="Name37" presStyleLbl="parChTrans1D4" presStyleIdx="3" presStyleCnt="5"/>
      <dgm:spPr/>
      <dgm:t>
        <a:bodyPr/>
        <a:lstStyle/>
        <a:p>
          <a:endParaRPr lang="ru-RU"/>
        </a:p>
      </dgm:t>
    </dgm:pt>
    <dgm:pt modelId="{3C826650-6DA3-41CD-924C-4A71D15A3DBB}" type="pres">
      <dgm:prSet presAssocID="{B6D478EC-EE34-42AF-BC08-3214CF25BF24}" presName="hierRoot2" presStyleCnt="0">
        <dgm:presLayoutVars>
          <dgm:hierBranch val="init"/>
        </dgm:presLayoutVars>
      </dgm:prSet>
      <dgm:spPr/>
    </dgm:pt>
    <dgm:pt modelId="{0D10BD21-72FA-4EEA-9A3A-4C547FBC0FF1}" type="pres">
      <dgm:prSet presAssocID="{B6D478EC-EE34-42AF-BC08-3214CF25BF24}" presName="rootComposite" presStyleCnt="0"/>
      <dgm:spPr/>
    </dgm:pt>
    <dgm:pt modelId="{9CA42C82-8FC4-475E-A31B-6125534893A9}" type="pres">
      <dgm:prSet presAssocID="{B6D478EC-EE34-42AF-BC08-3214CF25BF24}" presName="rootText" presStyleLbl="node4" presStyleIdx="3" presStyleCnt="5" custScaleX="2076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74D407-AEB1-4CD3-A2B0-D92130F589EC}" type="pres">
      <dgm:prSet presAssocID="{B6D478EC-EE34-42AF-BC08-3214CF25BF24}" presName="rootConnector" presStyleLbl="node4" presStyleIdx="3" presStyleCnt="5"/>
      <dgm:spPr/>
      <dgm:t>
        <a:bodyPr/>
        <a:lstStyle/>
        <a:p>
          <a:endParaRPr lang="ru-RU"/>
        </a:p>
      </dgm:t>
    </dgm:pt>
    <dgm:pt modelId="{90183082-91C7-482B-A5AF-67628B704B5B}" type="pres">
      <dgm:prSet presAssocID="{B6D478EC-EE34-42AF-BC08-3214CF25BF24}" presName="hierChild4" presStyleCnt="0"/>
      <dgm:spPr/>
    </dgm:pt>
    <dgm:pt modelId="{0D8A091C-D00F-4385-8573-E130656E7BD7}" type="pres">
      <dgm:prSet presAssocID="{B6D478EC-EE34-42AF-BC08-3214CF25BF24}" presName="hierChild5" presStyleCnt="0"/>
      <dgm:spPr/>
    </dgm:pt>
    <dgm:pt modelId="{4CB90BF8-9DB1-494C-8F53-8DD8261455BB}" type="pres">
      <dgm:prSet presAssocID="{4E3A985A-097E-464A-9921-471C062F0038}" presName="Name37" presStyleLbl="parChTrans1D4" presStyleIdx="4" presStyleCnt="5"/>
      <dgm:spPr/>
      <dgm:t>
        <a:bodyPr/>
        <a:lstStyle/>
        <a:p>
          <a:endParaRPr lang="ru-RU"/>
        </a:p>
      </dgm:t>
    </dgm:pt>
    <dgm:pt modelId="{50D29330-3C00-4948-80DB-B76981830148}" type="pres">
      <dgm:prSet presAssocID="{0E8EE88C-C39F-46D2-BDDF-43211C6EEA74}" presName="hierRoot2" presStyleCnt="0">
        <dgm:presLayoutVars>
          <dgm:hierBranch val="init"/>
        </dgm:presLayoutVars>
      </dgm:prSet>
      <dgm:spPr/>
    </dgm:pt>
    <dgm:pt modelId="{C1F7E7B4-FF59-4DC0-BFD8-9348FB861886}" type="pres">
      <dgm:prSet presAssocID="{0E8EE88C-C39F-46D2-BDDF-43211C6EEA74}" presName="rootComposite" presStyleCnt="0"/>
      <dgm:spPr/>
    </dgm:pt>
    <dgm:pt modelId="{6C1A0B29-8D43-403D-A8CE-9CB91555F0F4}" type="pres">
      <dgm:prSet presAssocID="{0E8EE88C-C39F-46D2-BDDF-43211C6EEA74}" presName="rootText" presStyleLbl="node4" presStyleIdx="4" presStyleCnt="5" custScaleX="1979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A4B039-34FB-4BC2-A19B-BB5F0B1E1B54}" type="pres">
      <dgm:prSet presAssocID="{0E8EE88C-C39F-46D2-BDDF-43211C6EEA74}" presName="rootConnector" presStyleLbl="node4" presStyleIdx="4" presStyleCnt="5"/>
      <dgm:spPr/>
      <dgm:t>
        <a:bodyPr/>
        <a:lstStyle/>
        <a:p>
          <a:endParaRPr lang="ru-RU"/>
        </a:p>
      </dgm:t>
    </dgm:pt>
    <dgm:pt modelId="{C625907A-CB59-4172-B95B-587A0BE7A015}" type="pres">
      <dgm:prSet presAssocID="{0E8EE88C-C39F-46D2-BDDF-43211C6EEA74}" presName="hierChild4" presStyleCnt="0"/>
      <dgm:spPr/>
    </dgm:pt>
    <dgm:pt modelId="{D31A4CBD-6E62-4D78-99DF-4A8973BC8EDD}" type="pres">
      <dgm:prSet presAssocID="{0E8EE88C-C39F-46D2-BDDF-43211C6EEA74}" presName="hierChild5" presStyleCnt="0"/>
      <dgm:spPr/>
    </dgm:pt>
    <dgm:pt modelId="{632B991F-10A7-4E78-9596-C94755CBCB97}" type="pres">
      <dgm:prSet presAssocID="{9C65DA8B-9BD5-47AB-8672-D830502A0B30}" presName="hierChild5" presStyleCnt="0"/>
      <dgm:spPr/>
    </dgm:pt>
    <dgm:pt modelId="{3CF1F4C4-2F6E-4166-AE47-D2DF3AFD1E5B}" type="pres">
      <dgm:prSet presAssocID="{6500F517-5A3B-47BF-9C3C-FDA2E1E6B9A9}" presName="Name37" presStyleLbl="parChTrans1D3" presStyleIdx="1" presStyleCnt="14"/>
      <dgm:spPr/>
      <dgm:t>
        <a:bodyPr/>
        <a:lstStyle/>
        <a:p>
          <a:endParaRPr lang="ru-RU"/>
        </a:p>
      </dgm:t>
    </dgm:pt>
    <dgm:pt modelId="{3F806CC3-6FF5-46DA-92B4-1B5F7A2D761F}" type="pres">
      <dgm:prSet presAssocID="{B3DB58D2-4B3E-4705-A159-A9146A4AB985}" presName="hierRoot2" presStyleCnt="0">
        <dgm:presLayoutVars>
          <dgm:hierBranch val="init"/>
        </dgm:presLayoutVars>
      </dgm:prSet>
      <dgm:spPr/>
    </dgm:pt>
    <dgm:pt modelId="{B06FF91C-27BE-44CF-BE6D-AA1D58B8D74A}" type="pres">
      <dgm:prSet presAssocID="{B3DB58D2-4B3E-4705-A159-A9146A4AB985}" presName="rootComposite" presStyleCnt="0"/>
      <dgm:spPr/>
    </dgm:pt>
    <dgm:pt modelId="{10BD096A-B2B4-44FD-BEC8-87159D1CC1AC}" type="pres">
      <dgm:prSet presAssocID="{B3DB58D2-4B3E-4705-A159-A9146A4AB985}" presName="rootText" presStyleLbl="node3" presStyleIdx="1" presStyleCnt="14" custScaleY="167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5B5353-9D13-4462-9FE3-2D3D8953543D}" type="pres">
      <dgm:prSet presAssocID="{B3DB58D2-4B3E-4705-A159-A9146A4AB985}" presName="rootConnector" presStyleLbl="node3" presStyleIdx="1" presStyleCnt="14"/>
      <dgm:spPr/>
      <dgm:t>
        <a:bodyPr/>
        <a:lstStyle/>
        <a:p>
          <a:endParaRPr lang="ru-RU"/>
        </a:p>
      </dgm:t>
    </dgm:pt>
    <dgm:pt modelId="{846FFE85-ECD7-4C1C-B16F-E614DA9B2012}" type="pres">
      <dgm:prSet presAssocID="{B3DB58D2-4B3E-4705-A159-A9146A4AB985}" presName="hierChild4" presStyleCnt="0"/>
      <dgm:spPr/>
    </dgm:pt>
    <dgm:pt modelId="{333BF2A0-9B11-423E-A347-3A7C862F0CC6}" type="pres">
      <dgm:prSet presAssocID="{B3DB58D2-4B3E-4705-A159-A9146A4AB985}" presName="hierChild5" presStyleCnt="0"/>
      <dgm:spPr/>
    </dgm:pt>
    <dgm:pt modelId="{FB3BC56E-F061-41EF-88BC-C0F48BD0761B}" type="pres">
      <dgm:prSet presAssocID="{FA1211DF-763B-42E7-A4D7-0DC888A50654}" presName="Name37" presStyleLbl="parChTrans1D3" presStyleIdx="2" presStyleCnt="14"/>
      <dgm:spPr/>
      <dgm:t>
        <a:bodyPr/>
        <a:lstStyle/>
        <a:p>
          <a:endParaRPr lang="ru-RU"/>
        </a:p>
      </dgm:t>
    </dgm:pt>
    <dgm:pt modelId="{8B4B3AB9-C923-49EE-A103-32B4F7B33B4D}" type="pres">
      <dgm:prSet presAssocID="{0340F7A1-5B0A-4CE7-89A7-6AE0E8C44083}" presName="hierRoot2" presStyleCnt="0">
        <dgm:presLayoutVars>
          <dgm:hierBranch val="init"/>
        </dgm:presLayoutVars>
      </dgm:prSet>
      <dgm:spPr/>
    </dgm:pt>
    <dgm:pt modelId="{13776462-8EF6-45D6-BC19-73FC87C1A3E9}" type="pres">
      <dgm:prSet presAssocID="{0340F7A1-5B0A-4CE7-89A7-6AE0E8C44083}" presName="rootComposite" presStyleCnt="0"/>
      <dgm:spPr/>
    </dgm:pt>
    <dgm:pt modelId="{08756300-FC7A-4D73-8376-F46E97DA6A6D}" type="pres">
      <dgm:prSet presAssocID="{0340F7A1-5B0A-4CE7-89A7-6AE0E8C44083}" presName="rootText" presStyleLbl="node3" presStyleIdx="2" presStyleCnt="14" custScaleY="2113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74DCC3-59F5-4C33-BF27-7B996A3E36C8}" type="pres">
      <dgm:prSet presAssocID="{0340F7A1-5B0A-4CE7-89A7-6AE0E8C44083}" presName="rootConnector" presStyleLbl="node3" presStyleIdx="2" presStyleCnt="14"/>
      <dgm:spPr/>
      <dgm:t>
        <a:bodyPr/>
        <a:lstStyle/>
        <a:p>
          <a:endParaRPr lang="ru-RU"/>
        </a:p>
      </dgm:t>
    </dgm:pt>
    <dgm:pt modelId="{5C7A7637-5986-49D4-B0DF-747012052F4E}" type="pres">
      <dgm:prSet presAssocID="{0340F7A1-5B0A-4CE7-89A7-6AE0E8C44083}" presName="hierChild4" presStyleCnt="0"/>
      <dgm:spPr/>
    </dgm:pt>
    <dgm:pt modelId="{66033729-6C7B-4A47-A0B6-DD10A9DACEB4}" type="pres">
      <dgm:prSet presAssocID="{0340F7A1-5B0A-4CE7-89A7-6AE0E8C44083}" presName="hierChild5" presStyleCnt="0"/>
      <dgm:spPr/>
    </dgm:pt>
    <dgm:pt modelId="{756F3382-88C1-403D-8419-BC5C80120326}" type="pres">
      <dgm:prSet presAssocID="{2862254F-2B48-4321-BC50-60AA469C8F0F}" presName="Name37" presStyleLbl="parChTrans1D3" presStyleIdx="3" presStyleCnt="14"/>
      <dgm:spPr/>
      <dgm:t>
        <a:bodyPr/>
        <a:lstStyle/>
        <a:p>
          <a:endParaRPr lang="ru-RU"/>
        </a:p>
      </dgm:t>
    </dgm:pt>
    <dgm:pt modelId="{566645B1-4EDF-4DA6-A4F1-D0505CA62D92}" type="pres">
      <dgm:prSet presAssocID="{8CC1B3AA-132B-4E3A-8F44-291B77A7CDB9}" presName="hierRoot2" presStyleCnt="0">
        <dgm:presLayoutVars>
          <dgm:hierBranch val="init"/>
        </dgm:presLayoutVars>
      </dgm:prSet>
      <dgm:spPr/>
    </dgm:pt>
    <dgm:pt modelId="{6D8F509A-B38F-4607-8040-32BF21897BA3}" type="pres">
      <dgm:prSet presAssocID="{8CC1B3AA-132B-4E3A-8F44-291B77A7CDB9}" presName="rootComposite" presStyleCnt="0"/>
      <dgm:spPr/>
    </dgm:pt>
    <dgm:pt modelId="{A6C2BA60-5CB7-4E23-A187-858336CAFE9F}" type="pres">
      <dgm:prSet presAssocID="{8CC1B3AA-132B-4E3A-8F44-291B77A7CDB9}" presName="rootText" presStyleLbl="node3" presStyleIdx="3" presStyleCnt="14" custScaleY="2220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E38C5E-4B4A-4BAE-9AC2-AC8CCE157E00}" type="pres">
      <dgm:prSet presAssocID="{8CC1B3AA-132B-4E3A-8F44-291B77A7CDB9}" presName="rootConnector" presStyleLbl="node3" presStyleIdx="3" presStyleCnt="14"/>
      <dgm:spPr/>
      <dgm:t>
        <a:bodyPr/>
        <a:lstStyle/>
        <a:p>
          <a:endParaRPr lang="ru-RU"/>
        </a:p>
      </dgm:t>
    </dgm:pt>
    <dgm:pt modelId="{D313C422-7488-4564-A844-A1A85D5E3D7C}" type="pres">
      <dgm:prSet presAssocID="{8CC1B3AA-132B-4E3A-8F44-291B77A7CDB9}" presName="hierChild4" presStyleCnt="0"/>
      <dgm:spPr/>
    </dgm:pt>
    <dgm:pt modelId="{8F8E091E-9D93-4109-B0D4-ABC34A2011D3}" type="pres">
      <dgm:prSet presAssocID="{8CC1B3AA-132B-4E3A-8F44-291B77A7CDB9}" presName="hierChild5" presStyleCnt="0"/>
      <dgm:spPr/>
    </dgm:pt>
    <dgm:pt modelId="{D5F06083-7A3D-4041-A115-0161CE410BBB}" type="pres">
      <dgm:prSet presAssocID="{14556EB8-B3D4-44A4-98AD-BCC48C26750B}" presName="Name37" presStyleLbl="parChTrans1D3" presStyleIdx="4" presStyleCnt="14"/>
      <dgm:spPr/>
      <dgm:t>
        <a:bodyPr/>
        <a:lstStyle/>
        <a:p>
          <a:endParaRPr lang="ru-RU"/>
        </a:p>
      </dgm:t>
    </dgm:pt>
    <dgm:pt modelId="{44112419-23B3-4AE5-8249-D5D4DF5A0D62}" type="pres">
      <dgm:prSet presAssocID="{43D9F9A5-D3B7-4A38-8C86-2446CF1F5DA4}" presName="hierRoot2" presStyleCnt="0">
        <dgm:presLayoutVars>
          <dgm:hierBranch val="init"/>
        </dgm:presLayoutVars>
      </dgm:prSet>
      <dgm:spPr/>
    </dgm:pt>
    <dgm:pt modelId="{AA1A051E-D728-4D8A-A037-AADFF7255734}" type="pres">
      <dgm:prSet presAssocID="{43D9F9A5-D3B7-4A38-8C86-2446CF1F5DA4}" presName="rootComposite" presStyleCnt="0"/>
      <dgm:spPr/>
    </dgm:pt>
    <dgm:pt modelId="{B1A6D138-6FED-4D22-903D-5D82B4D8FDF8}" type="pres">
      <dgm:prSet presAssocID="{43D9F9A5-D3B7-4A38-8C86-2446CF1F5DA4}" presName="rootText" presStyleLbl="node3" presStyleIdx="4" presStyleCnt="14" custScaleY="2194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E8EE48-5827-4943-AB1D-BFF5C87215F3}" type="pres">
      <dgm:prSet presAssocID="{43D9F9A5-D3B7-4A38-8C86-2446CF1F5DA4}" presName="rootConnector" presStyleLbl="node3" presStyleIdx="4" presStyleCnt="14"/>
      <dgm:spPr/>
      <dgm:t>
        <a:bodyPr/>
        <a:lstStyle/>
        <a:p>
          <a:endParaRPr lang="ru-RU"/>
        </a:p>
      </dgm:t>
    </dgm:pt>
    <dgm:pt modelId="{2F495A3C-3E3E-4828-B1F9-553758A779D6}" type="pres">
      <dgm:prSet presAssocID="{43D9F9A5-D3B7-4A38-8C86-2446CF1F5DA4}" presName="hierChild4" presStyleCnt="0"/>
      <dgm:spPr/>
    </dgm:pt>
    <dgm:pt modelId="{B18B7350-A0DC-47BE-B630-58661ACA6FA3}" type="pres">
      <dgm:prSet presAssocID="{43D9F9A5-D3B7-4A38-8C86-2446CF1F5DA4}" presName="hierChild5" presStyleCnt="0"/>
      <dgm:spPr/>
    </dgm:pt>
    <dgm:pt modelId="{E84F3993-337D-4615-B712-B36FA29686C0}" type="pres">
      <dgm:prSet presAssocID="{C9EAC849-506A-4AB1-89DE-ABB313178109}" presName="Name37" presStyleLbl="parChTrans1D3" presStyleIdx="5" presStyleCnt="14"/>
      <dgm:spPr/>
      <dgm:t>
        <a:bodyPr/>
        <a:lstStyle/>
        <a:p>
          <a:endParaRPr lang="ru-RU"/>
        </a:p>
      </dgm:t>
    </dgm:pt>
    <dgm:pt modelId="{4C36F7B1-1F2C-4CE9-8AC6-2BF9F3D1460B}" type="pres">
      <dgm:prSet presAssocID="{B87EE34E-CB3B-46EC-BD8B-6BB774395B84}" presName="hierRoot2" presStyleCnt="0">
        <dgm:presLayoutVars>
          <dgm:hierBranch val="init"/>
        </dgm:presLayoutVars>
      </dgm:prSet>
      <dgm:spPr/>
    </dgm:pt>
    <dgm:pt modelId="{C9BA92E4-A578-4234-8B82-17C2CF0032EB}" type="pres">
      <dgm:prSet presAssocID="{B87EE34E-CB3B-46EC-BD8B-6BB774395B84}" presName="rootComposite" presStyleCnt="0"/>
      <dgm:spPr/>
    </dgm:pt>
    <dgm:pt modelId="{94F9BB7C-8C97-4C7A-8A78-47461425ECEB}" type="pres">
      <dgm:prSet presAssocID="{B87EE34E-CB3B-46EC-BD8B-6BB774395B84}" presName="rootText" presStyleLbl="node3" presStyleIdx="5" presStyleCnt="14" custScaleY="2194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ED988F-1E89-4BF6-9BA1-FDDB13471A9D}" type="pres">
      <dgm:prSet presAssocID="{B87EE34E-CB3B-46EC-BD8B-6BB774395B84}" presName="rootConnector" presStyleLbl="node3" presStyleIdx="5" presStyleCnt="14"/>
      <dgm:spPr/>
      <dgm:t>
        <a:bodyPr/>
        <a:lstStyle/>
        <a:p>
          <a:endParaRPr lang="ru-RU"/>
        </a:p>
      </dgm:t>
    </dgm:pt>
    <dgm:pt modelId="{B3472B2A-1E33-45A6-9760-354EA6D2612E}" type="pres">
      <dgm:prSet presAssocID="{B87EE34E-CB3B-46EC-BD8B-6BB774395B84}" presName="hierChild4" presStyleCnt="0"/>
      <dgm:spPr/>
    </dgm:pt>
    <dgm:pt modelId="{2B734B70-AE00-4EEA-B075-57772B21A3E7}" type="pres">
      <dgm:prSet presAssocID="{B87EE34E-CB3B-46EC-BD8B-6BB774395B84}" presName="hierChild5" presStyleCnt="0"/>
      <dgm:spPr/>
    </dgm:pt>
    <dgm:pt modelId="{92A50C80-F07E-48C9-9E08-1353E2675319}" type="pres">
      <dgm:prSet presAssocID="{65E868E5-774C-4392-BE22-E424E2275059}" presName="hierChild5" presStyleCnt="0"/>
      <dgm:spPr/>
    </dgm:pt>
    <dgm:pt modelId="{960D0202-59AB-4D81-B9EF-86B16040EABF}" type="pres">
      <dgm:prSet presAssocID="{52E75BC7-2A9D-4817-A82B-AD5CB3D6A766}" presName="Name37" presStyleLbl="parChTrans1D2" presStyleIdx="1" presStyleCnt="3"/>
      <dgm:spPr/>
      <dgm:t>
        <a:bodyPr/>
        <a:lstStyle/>
        <a:p>
          <a:endParaRPr lang="ru-RU"/>
        </a:p>
      </dgm:t>
    </dgm:pt>
    <dgm:pt modelId="{2CC059A3-41EC-4B5A-8F61-CA8D4FDB58FB}" type="pres">
      <dgm:prSet presAssocID="{C18B89F6-D0D6-4EB5-A792-4C86EB5605FC}" presName="hierRoot2" presStyleCnt="0">
        <dgm:presLayoutVars>
          <dgm:hierBranch val="init"/>
        </dgm:presLayoutVars>
      </dgm:prSet>
      <dgm:spPr/>
    </dgm:pt>
    <dgm:pt modelId="{4CAB6335-4ACF-4F2D-B6EF-757D15AE032B}" type="pres">
      <dgm:prSet presAssocID="{C18B89F6-D0D6-4EB5-A792-4C86EB5605FC}" presName="rootComposite" presStyleCnt="0"/>
      <dgm:spPr/>
    </dgm:pt>
    <dgm:pt modelId="{E950AA79-F9B8-42D2-8569-6B2A173CF9B7}" type="pres">
      <dgm:prSet presAssocID="{C18B89F6-D0D6-4EB5-A792-4C86EB5605FC}" presName="rootText" presStyleLbl="node2" presStyleIdx="1" presStyleCnt="3" custScaleX="2056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57B3C9-17DE-4936-9B20-0B87FB46844F}" type="pres">
      <dgm:prSet presAssocID="{C18B89F6-D0D6-4EB5-A792-4C86EB5605FC}" presName="rootConnector" presStyleLbl="node2" presStyleIdx="1" presStyleCnt="3"/>
      <dgm:spPr/>
      <dgm:t>
        <a:bodyPr/>
        <a:lstStyle/>
        <a:p>
          <a:endParaRPr lang="ru-RU"/>
        </a:p>
      </dgm:t>
    </dgm:pt>
    <dgm:pt modelId="{F649509B-093E-4B28-B087-1DF57BCB072B}" type="pres">
      <dgm:prSet presAssocID="{C18B89F6-D0D6-4EB5-A792-4C86EB5605FC}" presName="hierChild4" presStyleCnt="0"/>
      <dgm:spPr/>
    </dgm:pt>
    <dgm:pt modelId="{2976E7EF-2027-47A3-BF02-974F4F110282}" type="pres">
      <dgm:prSet presAssocID="{CBF6842B-6F74-4AAE-A11F-728D529FF4F1}" presName="Name37" presStyleLbl="parChTrans1D3" presStyleIdx="6" presStyleCnt="14"/>
      <dgm:spPr/>
      <dgm:t>
        <a:bodyPr/>
        <a:lstStyle/>
        <a:p>
          <a:endParaRPr lang="ru-RU"/>
        </a:p>
      </dgm:t>
    </dgm:pt>
    <dgm:pt modelId="{A5AF7331-6D1D-41F1-BCCF-A3E54390048A}" type="pres">
      <dgm:prSet presAssocID="{34DBE44C-7356-4EAF-9EFA-9D23588018E7}" presName="hierRoot2" presStyleCnt="0">
        <dgm:presLayoutVars>
          <dgm:hierBranch val="init"/>
        </dgm:presLayoutVars>
      </dgm:prSet>
      <dgm:spPr/>
    </dgm:pt>
    <dgm:pt modelId="{0D74D6F9-A624-497B-80DC-9EA06B5A7F0D}" type="pres">
      <dgm:prSet presAssocID="{34DBE44C-7356-4EAF-9EFA-9D23588018E7}" presName="rootComposite" presStyleCnt="0"/>
      <dgm:spPr/>
    </dgm:pt>
    <dgm:pt modelId="{4C09CC79-AE74-4C77-9252-D1A9CA48BEA2}" type="pres">
      <dgm:prSet presAssocID="{34DBE44C-7356-4EAF-9EFA-9D23588018E7}" presName="rootText" presStyleLbl="node3" presStyleIdx="6" presStyleCnt="14" custScaleX="146106" custScaleY="1286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1C7EF-66B2-45F1-94AA-D0763D62690D}" type="pres">
      <dgm:prSet presAssocID="{34DBE44C-7356-4EAF-9EFA-9D23588018E7}" presName="rootConnector" presStyleLbl="node3" presStyleIdx="6" presStyleCnt="14"/>
      <dgm:spPr/>
      <dgm:t>
        <a:bodyPr/>
        <a:lstStyle/>
        <a:p>
          <a:endParaRPr lang="ru-RU"/>
        </a:p>
      </dgm:t>
    </dgm:pt>
    <dgm:pt modelId="{875ED23D-E63E-4F77-A764-7E32DD80F250}" type="pres">
      <dgm:prSet presAssocID="{34DBE44C-7356-4EAF-9EFA-9D23588018E7}" presName="hierChild4" presStyleCnt="0"/>
      <dgm:spPr/>
    </dgm:pt>
    <dgm:pt modelId="{8F7C96C9-AB89-441E-AFD4-312A6B77BD27}" type="pres">
      <dgm:prSet presAssocID="{34DBE44C-7356-4EAF-9EFA-9D23588018E7}" presName="hierChild5" presStyleCnt="0"/>
      <dgm:spPr/>
    </dgm:pt>
    <dgm:pt modelId="{861E729B-1437-496B-BC1D-16EC2B9F0AAE}" type="pres">
      <dgm:prSet presAssocID="{9AFFD148-4276-430A-A601-B38B5F29C4D1}" presName="Name37" presStyleLbl="parChTrans1D3" presStyleIdx="7" presStyleCnt="14"/>
      <dgm:spPr/>
      <dgm:t>
        <a:bodyPr/>
        <a:lstStyle/>
        <a:p>
          <a:endParaRPr lang="ru-RU"/>
        </a:p>
      </dgm:t>
    </dgm:pt>
    <dgm:pt modelId="{1890AEFD-B2F5-4169-863D-5383A7E22535}" type="pres">
      <dgm:prSet presAssocID="{6F901361-9A08-40A5-9482-F68D91B1E652}" presName="hierRoot2" presStyleCnt="0">
        <dgm:presLayoutVars>
          <dgm:hierBranch val="init"/>
        </dgm:presLayoutVars>
      </dgm:prSet>
      <dgm:spPr/>
    </dgm:pt>
    <dgm:pt modelId="{3B8357BF-487A-4657-8523-C69208ECDA47}" type="pres">
      <dgm:prSet presAssocID="{6F901361-9A08-40A5-9482-F68D91B1E652}" presName="rootComposite" presStyleCnt="0"/>
      <dgm:spPr/>
    </dgm:pt>
    <dgm:pt modelId="{266347FB-90E0-4C87-8864-4BA30160ECA7}" type="pres">
      <dgm:prSet presAssocID="{6F901361-9A08-40A5-9482-F68D91B1E652}" presName="rootText" presStyleLbl="node3" presStyleIdx="7" presStyleCnt="14" custScaleX="156364" custScaleY="1253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C9D00B-99E4-48F5-9E5F-C074933B4D37}" type="pres">
      <dgm:prSet presAssocID="{6F901361-9A08-40A5-9482-F68D91B1E652}" presName="rootConnector" presStyleLbl="node3" presStyleIdx="7" presStyleCnt="14"/>
      <dgm:spPr/>
      <dgm:t>
        <a:bodyPr/>
        <a:lstStyle/>
        <a:p>
          <a:endParaRPr lang="ru-RU"/>
        </a:p>
      </dgm:t>
    </dgm:pt>
    <dgm:pt modelId="{26FA799A-2550-42D0-9CD5-4EE68DCDEA49}" type="pres">
      <dgm:prSet presAssocID="{6F901361-9A08-40A5-9482-F68D91B1E652}" presName="hierChild4" presStyleCnt="0"/>
      <dgm:spPr/>
    </dgm:pt>
    <dgm:pt modelId="{BC16915A-E402-406B-BA2D-0BD591C17A35}" type="pres">
      <dgm:prSet presAssocID="{6F901361-9A08-40A5-9482-F68D91B1E652}" presName="hierChild5" presStyleCnt="0"/>
      <dgm:spPr/>
    </dgm:pt>
    <dgm:pt modelId="{0E0413E8-1CD2-48D3-AA2E-B8BCFAA48BE4}" type="pres">
      <dgm:prSet presAssocID="{F38FCF03-A311-4BB6-9A42-76FA06CD1AA4}" presName="Name37" presStyleLbl="parChTrans1D3" presStyleIdx="8" presStyleCnt="14"/>
      <dgm:spPr/>
      <dgm:t>
        <a:bodyPr/>
        <a:lstStyle/>
        <a:p>
          <a:endParaRPr lang="ru-RU"/>
        </a:p>
      </dgm:t>
    </dgm:pt>
    <dgm:pt modelId="{D973421B-B40F-43F7-AD1E-0DD927CDC469}" type="pres">
      <dgm:prSet presAssocID="{E14DA789-E6FD-44D2-AE60-C9EE06FFD497}" presName="hierRoot2" presStyleCnt="0">
        <dgm:presLayoutVars>
          <dgm:hierBranch val="init"/>
        </dgm:presLayoutVars>
      </dgm:prSet>
      <dgm:spPr/>
    </dgm:pt>
    <dgm:pt modelId="{87B3A01C-007B-405F-A420-48AD2403937F}" type="pres">
      <dgm:prSet presAssocID="{E14DA789-E6FD-44D2-AE60-C9EE06FFD497}" presName="rootComposite" presStyleCnt="0"/>
      <dgm:spPr/>
    </dgm:pt>
    <dgm:pt modelId="{E2F9D103-BD57-4746-89A7-391BF13AAE37}" type="pres">
      <dgm:prSet presAssocID="{E14DA789-E6FD-44D2-AE60-C9EE06FFD497}" presName="rootText" presStyleLbl="node3" presStyleIdx="8" presStyleCnt="14" custScaleX="164894" custScaleY="1621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8496FF-286D-49FF-B65F-BC7F91703FDC}" type="pres">
      <dgm:prSet presAssocID="{E14DA789-E6FD-44D2-AE60-C9EE06FFD497}" presName="rootConnector" presStyleLbl="node3" presStyleIdx="8" presStyleCnt="14"/>
      <dgm:spPr/>
      <dgm:t>
        <a:bodyPr/>
        <a:lstStyle/>
        <a:p>
          <a:endParaRPr lang="ru-RU"/>
        </a:p>
      </dgm:t>
    </dgm:pt>
    <dgm:pt modelId="{A9769BE6-42BD-4D7D-957E-BF1FEE0C0290}" type="pres">
      <dgm:prSet presAssocID="{E14DA789-E6FD-44D2-AE60-C9EE06FFD497}" presName="hierChild4" presStyleCnt="0"/>
      <dgm:spPr/>
    </dgm:pt>
    <dgm:pt modelId="{E4678D3A-8408-4BAA-A205-141907E8CCDE}" type="pres">
      <dgm:prSet presAssocID="{E14DA789-E6FD-44D2-AE60-C9EE06FFD497}" presName="hierChild5" presStyleCnt="0"/>
      <dgm:spPr/>
    </dgm:pt>
    <dgm:pt modelId="{1DCC73A6-C7C0-40FA-B5B0-F0B357F4C4D7}" type="pres">
      <dgm:prSet presAssocID="{C18B89F6-D0D6-4EB5-A792-4C86EB5605FC}" presName="hierChild5" presStyleCnt="0"/>
      <dgm:spPr/>
    </dgm:pt>
    <dgm:pt modelId="{1B5FF714-1155-4978-B28A-86DFEDAEB297}" type="pres">
      <dgm:prSet presAssocID="{7CA3ECB0-440C-49A1-BD4D-4E7C29C4FFD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3A0EE94C-2B2E-42A0-960D-F3C6DFE5399F}" type="pres">
      <dgm:prSet presAssocID="{43D48FF4-E0D6-4235-85F5-70F8FAF6F6A7}" presName="hierRoot2" presStyleCnt="0">
        <dgm:presLayoutVars>
          <dgm:hierBranch val="init"/>
        </dgm:presLayoutVars>
      </dgm:prSet>
      <dgm:spPr/>
    </dgm:pt>
    <dgm:pt modelId="{34FB6C9F-F733-4F59-A17C-D678C716E7B7}" type="pres">
      <dgm:prSet presAssocID="{43D48FF4-E0D6-4235-85F5-70F8FAF6F6A7}" presName="rootComposite" presStyleCnt="0"/>
      <dgm:spPr/>
    </dgm:pt>
    <dgm:pt modelId="{D07816C5-8263-4A0E-A6A8-FB696F38472B}" type="pres">
      <dgm:prSet presAssocID="{43D48FF4-E0D6-4235-85F5-70F8FAF6F6A7}" presName="rootText" presStyleLbl="node2" presStyleIdx="2" presStyleCnt="3" custScaleX="229349" custScaleY="1319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D2CDC2-5AF3-457C-9B3D-C143ADA316B2}" type="pres">
      <dgm:prSet presAssocID="{43D48FF4-E0D6-4235-85F5-70F8FAF6F6A7}" presName="rootConnector" presStyleLbl="node2" presStyleIdx="2" presStyleCnt="3"/>
      <dgm:spPr/>
      <dgm:t>
        <a:bodyPr/>
        <a:lstStyle/>
        <a:p>
          <a:endParaRPr lang="ru-RU"/>
        </a:p>
      </dgm:t>
    </dgm:pt>
    <dgm:pt modelId="{5B459506-78B2-4071-92B1-276B3E3D08B4}" type="pres">
      <dgm:prSet presAssocID="{43D48FF4-E0D6-4235-85F5-70F8FAF6F6A7}" presName="hierChild4" presStyleCnt="0"/>
      <dgm:spPr/>
    </dgm:pt>
    <dgm:pt modelId="{A1E37FC9-BF0F-41B7-8438-EFC6FD6835A4}" type="pres">
      <dgm:prSet presAssocID="{A80D91EC-6E1A-4F9D-A165-A28CE22D9F25}" presName="Name37" presStyleLbl="parChTrans1D3" presStyleIdx="9" presStyleCnt="14"/>
      <dgm:spPr/>
      <dgm:t>
        <a:bodyPr/>
        <a:lstStyle/>
        <a:p>
          <a:endParaRPr lang="ru-RU"/>
        </a:p>
      </dgm:t>
    </dgm:pt>
    <dgm:pt modelId="{4DFD424E-77D2-4607-8342-5ECFC588F500}" type="pres">
      <dgm:prSet presAssocID="{CD1D73CA-EF60-4372-81DF-6F25A5F9FE31}" presName="hierRoot2" presStyleCnt="0">
        <dgm:presLayoutVars>
          <dgm:hierBranch val="init"/>
        </dgm:presLayoutVars>
      </dgm:prSet>
      <dgm:spPr/>
    </dgm:pt>
    <dgm:pt modelId="{28260DB7-D84F-4ABB-B328-5E1DFBE2E9C9}" type="pres">
      <dgm:prSet presAssocID="{CD1D73CA-EF60-4372-81DF-6F25A5F9FE31}" presName="rootComposite" presStyleCnt="0"/>
      <dgm:spPr/>
    </dgm:pt>
    <dgm:pt modelId="{9E66D52F-6FAC-40BA-9097-F4EDDBF7BF02}" type="pres">
      <dgm:prSet presAssocID="{CD1D73CA-EF60-4372-81DF-6F25A5F9FE31}" presName="rootText" presStyleLbl="node3" presStyleIdx="9" presStyleCnt="14" custScaleX="182597" custScaleY="1520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2BF284-A649-48F8-8D10-3C30CDDEED8D}" type="pres">
      <dgm:prSet presAssocID="{CD1D73CA-EF60-4372-81DF-6F25A5F9FE31}" presName="rootConnector" presStyleLbl="node3" presStyleIdx="9" presStyleCnt="14"/>
      <dgm:spPr/>
      <dgm:t>
        <a:bodyPr/>
        <a:lstStyle/>
        <a:p>
          <a:endParaRPr lang="ru-RU"/>
        </a:p>
      </dgm:t>
    </dgm:pt>
    <dgm:pt modelId="{5394D764-EF11-4E27-B4C9-7827DC607A08}" type="pres">
      <dgm:prSet presAssocID="{CD1D73CA-EF60-4372-81DF-6F25A5F9FE31}" presName="hierChild4" presStyleCnt="0"/>
      <dgm:spPr/>
    </dgm:pt>
    <dgm:pt modelId="{22BBE8DA-E9EF-456D-BB60-22C2CF75598C}" type="pres">
      <dgm:prSet presAssocID="{CD1D73CA-EF60-4372-81DF-6F25A5F9FE31}" presName="hierChild5" presStyleCnt="0"/>
      <dgm:spPr/>
    </dgm:pt>
    <dgm:pt modelId="{75E73E1B-5A7C-4D96-A200-715F55008357}" type="pres">
      <dgm:prSet presAssocID="{24704562-A188-4ECB-9F02-06259E53EEF2}" presName="Name37" presStyleLbl="parChTrans1D3" presStyleIdx="10" presStyleCnt="14"/>
      <dgm:spPr/>
      <dgm:t>
        <a:bodyPr/>
        <a:lstStyle/>
        <a:p>
          <a:endParaRPr lang="ru-RU"/>
        </a:p>
      </dgm:t>
    </dgm:pt>
    <dgm:pt modelId="{6DE5A392-3B94-4FD4-B871-00EE4C61031F}" type="pres">
      <dgm:prSet presAssocID="{8413F5EE-53C9-4628-9103-5D97B84B3560}" presName="hierRoot2" presStyleCnt="0">
        <dgm:presLayoutVars>
          <dgm:hierBranch val="init"/>
        </dgm:presLayoutVars>
      </dgm:prSet>
      <dgm:spPr/>
    </dgm:pt>
    <dgm:pt modelId="{1EFA2E40-C1E6-41C1-9B85-E84C81975D3F}" type="pres">
      <dgm:prSet presAssocID="{8413F5EE-53C9-4628-9103-5D97B84B3560}" presName="rootComposite" presStyleCnt="0"/>
      <dgm:spPr/>
    </dgm:pt>
    <dgm:pt modelId="{FDC6331A-422A-4850-9CAC-C39F4F0E43F8}" type="pres">
      <dgm:prSet presAssocID="{8413F5EE-53C9-4628-9103-5D97B84B3560}" presName="rootText" presStyleLbl="node3" presStyleIdx="10" presStyleCnt="14" custScaleX="183461" custScaleY="1390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EB0A5-750D-4D3C-8E71-47D173ED7793}" type="pres">
      <dgm:prSet presAssocID="{8413F5EE-53C9-4628-9103-5D97B84B3560}" presName="rootConnector" presStyleLbl="node3" presStyleIdx="10" presStyleCnt="14"/>
      <dgm:spPr/>
      <dgm:t>
        <a:bodyPr/>
        <a:lstStyle/>
        <a:p>
          <a:endParaRPr lang="ru-RU"/>
        </a:p>
      </dgm:t>
    </dgm:pt>
    <dgm:pt modelId="{EA7280B8-E973-4D80-B1E2-64553343CCFD}" type="pres">
      <dgm:prSet presAssocID="{8413F5EE-53C9-4628-9103-5D97B84B3560}" presName="hierChild4" presStyleCnt="0"/>
      <dgm:spPr/>
    </dgm:pt>
    <dgm:pt modelId="{78D7366F-5AB1-4D6A-9865-E87D144BC541}" type="pres">
      <dgm:prSet presAssocID="{8413F5EE-53C9-4628-9103-5D97B84B3560}" presName="hierChild5" presStyleCnt="0"/>
      <dgm:spPr/>
    </dgm:pt>
    <dgm:pt modelId="{F5DA218B-297A-4D68-BABF-4A8E9CFE1601}" type="pres">
      <dgm:prSet presAssocID="{18F409E6-7BD1-4DE3-B018-9BFD19761502}" presName="Name37" presStyleLbl="parChTrans1D3" presStyleIdx="11" presStyleCnt="14"/>
      <dgm:spPr/>
      <dgm:t>
        <a:bodyPr/>
        <a:lstStyle/>
        <a:p>
          <a:endParaRPr lang="ru-RU"/>
        </a:p>
      </dgm:t>
    </dgm:pt>
    <dgm:pt modelId="{A0B5689F-CC48-4196-9D6C-F1000C9E4628}" type="pres">
      <dgm:prSet presAssocID="{0B291F89-6446-4231-AD73-B8F9915705C1}" presName="hierRoot2" presStyleCnt="0">
        <dgm:presLayoutVars>
          <dgm:hierBranch val="init"/>
        </dgm:presLayoutVars>
      </dgm:prSet>
      <dgm:spPr/>
    </dgm:pt>
    <dgm:pt modelId="{276CCC5D-C326-462B-A3DF-32827BCB8532}" type="pres">
      <dgm:prSet presAssocID="{0B291F89-6446-4231-AD73-B8F9915705C1}" presName="rootComposite" presStyleCnt="0"/>
      <dgm:spPr/>
    </dgm:pt>
    <dgm:pt modelId="{F54B372B-1B30-47DA-AB30-26C6A9F2B519}" type="pres">
      <dgm:prSet presAssocID="{0B291F89-6446-4231-AD73-B8F9915705C1}" presName="rootText" presStyleLbl="node3" presStyleIdx="11" presStyleCnt="14" custScaleX="1943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62F09F-8BB1-4890-882A-11510C1AFD77}" type="pres">
      <dgm:prSet presAssocID="{0B291F89-6446-4231-AD73-B8F9915705C1}" presName="rootConnector" presStyleLbl="node3" presStyleIdx="11" presStyleCnt="14"/>
      <dgm:spPr/>
      <dgm:t>
        <a:bodyPr/>
        <a:lstStyle/>
        <a:p>
          <a:endParaRPr lang="ru-RU"/>
        </a:p>
      </dgm:t>
    </dgm:pt>
    <dgm:pt modelId="{367B8E9F-5A9F-4D9F-AD42-1934A0381844}" type="pres">
      <dgm:prSet presAssocID="{0B291F89-6446-4231-AD73-B8F9915705C1}" presName="hierChild4" presStyleCnt="0"/>
      <dgm:spPr/>
    </dgm:pt>
    <dgm:pt modelId="{041F82B7-40D1-468A-830D-F0D3D1809D16}" type="pres">
      <dgm:prSet presAssocID="{0B291F89-6446-4231-AD73-B8F9915705C1}" presName="hierChild5" presStyleCnt="0"/>
      <dgm:spPr/>
    </dgm:pt>
    <dgm:pt modelId="{B0713876-6E3D-48BD-84FE-55B69D79C05B}" type="pres">
      <dgm:prSet presAssocID="{20DF2F60-015B-4295-B662-6409EC5DF555}" presName="Name37" presStyleLbl="parChTrans1D3" presStyleIdx="12" presStyleCnt="14"/>
      <dgm:spPr/>
      <dgm:t>
        <a:bodyPr/>
        <a:lstStyle/>
        <a:p>
          <a:endParaRPr lang="ru-RU"/>
        </a:p>
      </dgm:t>
    </dgm:pt>
    <dgm:pt modelId="{79F9CDC9-5533-4471-B024-803E26FE8A00}" type="pres">
      <dgm:prSet presAssocID="{CFE34C3A-14A7-4422-9C1E-6F9FF95DFE0B}" presName="hierRoot2" presStyleCnt="0">
        <dgm:presLayoutVars>
          <dgm:hierBranch val="init"/>
        </dgm:presLayoutVars>
      </dgm:prSet>
      <dgm:spPr/>
    </dgm:pt>
    <dgm:pt modelId="{C71B755F-A34D-4A8F-8708-413360EB1AFC}" type="pres">
      <dgm:prSet presAssocID="{CFE34C3A-14A7-4422-9C1E-6F9FF95DFE0B}" presName="rootComposite" presStyleCnt="0"/>
      <dgm:spPr/>
    </dgm:pt>
    <dgm:pt modelId="{C132EB46-7C65-4310-951C-C84CDDCD8397}" type="pres">
      <dgm:prSet presAssocID="{CFE34C3A-14A7-4422-9C1E-6F9FF95DFE0B}" presName="rootText" presStyleLbl="node3" presStyleIdx="12" presStyleCnt="14" custScaleX="1835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DE84AD-A51D-40D3-97F3-BC7533B00344}" type="pres">
      <dgm:prSet presAssocID="{CFE34C3A-14A7-4422-9C1E-6F9FF95DFE0B}" presName="rootConnector" presStyleLbl="node3" presStyleIdx="12" presStyleCnt="14"/>
      <dgm:spPr/>
      <dgm:t>
        <a:bodyPr/>
        <a:lstStyle/>
        <a:p>
          <a:endParaRPr lang="ru-RU"/>
        </a:p>
      </dgm:t>
    </dgm:pt>
    <dgm:pt modelId="{CB0CF667-3F70-45EC-B2B2-8450D2406B68}" type="pres">
      <dgm:prSet presAssocID="{CFE34C3A-14A7-4422-9C1E-6F9FF95DFE0B}" presName="hierChild4" presStyleCnt="0"/>
      <dgm:spPr/>
    </dgm:pt>
    <dgm:pt modelId="{2870E3D6-3822-416D-80E6-4D6FCF085D6D}" type="pres">
      <dgm:prSet presAssocID="{CFE34C3A-14A7-4422-9C1E-6F9FF95DFE0B}" presName="hierChild5" presStyleCnt="0"/>
      <dgm:spPr/>
    </dgm:pt>
    <dgm:pt modelId="{AECAE81A-1F44-44FC-BD26-785D731214E1}" type="pres">
      <dgm:prSet presAssocID="{0E779BD0-D00B-4421-BDF9-7856243E38D8}" presName="Name37" presStyleLbl="parChTrans1D3" presStyleIdx="13" presStyleCnt="14"/>
      <dgm:spPr/>
      <dgm:t>
        <a:bodyPr/>
        <a:lstStyle/>
        <a:p>
          <a:endParaRPr lang="ru-RU"/>
        </a:p>
      </dgm:t>
    </dgm:pt>
    <dgm:pt modelId="{4391B900-1948-4BA6-A603-21ABEB524DB3}" type="pres">
      <dgm:prSet presAssocID="{5C6B7BE9-6ABB-4DF9-AC70-EB5854D15E9E}" presName="hierRoot2" presStyleCnt="0">
        <dgm:presLayoutVars>
          <dgm:hierBranch val="init"/>
        </dgm:presLayoutVars>
      </dgm:prSet>
      <dgm:spPr/>
    </dgm:pt>
    <dgm:pt modelId="{D0F8DD4C-88D4-45F3-8EB0-B2A611D391C6}" type="pres">
      <dgm:prSet presAssocID="{5C6B7BE9-6ABB-4DF9-AC70-EB5854D15E9E}" presName="rootComposite" presStyleCnt="0"/>
      <dgm:spPr/>
    </dgm:pt>
    <dgm:pt modelId="{3EDE098C-D49C-481D-A2C0-70DA1FD40804}" type="pres">
      <dgm:prSet presAssocID="{5C6B7BE9-6ABB-4DF9-AC70-EB5854D15E9E}" presName="rootText" presStyleLbl="node3" presStyleIdx="13" presStyleCnt="14" custScaleX="1874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6F7E26-3687-4EFA-AE53-C04E08739B5A}" type="pres">
      <dgm:prSet presAssocID="{5C6B7BE9-6ABB-4DF9-AC70-EB5854D15E9E}" presName="rootConnector" presStyleLbl="node3" presStyleIdx="13" presStyleCnt="14"/>
      <dgm:spPr/>
      <dgm:t>
        <a:bodyPr/>
        <a:lstStyle/>
        <a:p>
          <a:endParaRPr lang="ru-RU"/>
        </a:p>
      </dgm:t>
    </dgm:pt>
    <dgm:pt modelId="{3D8408B2-7BD2-43D0-B993-80E1C9CE6851}" type="pres">
      <dgm:prSet presAssocID="{5C6B7BE9-6ABB-4DF9-AC70-EB5854D15E9E}" presName="hierChild4" presStyleCnt="0"/>
      <dgm:spPr/>
    </dgm:pt>
    <dgm:pt modelId="{7778BE90-F36E-4B69-A803-E1E81FEB8517}" type="pres">
      <dgm:prSet presAssocID="{5C6B7BE9-6ABB-4DF9-AC70-EB5854D15E9E}" presName="hierChild5" presStyleCnt="0"/>
      <dgm:spPr/>
    </dgm:pt>
    <dgm:pt modelId="{AB87D623-0649-4032-8164-72375CD8E8D2}" type="pres">
      <dgm:prSet presAssocID="{43D48FF4-E0D6-4235-85F5-70F8FAF6F6A7}" presName="hierChild5" presStyleCnt="0"/>
      <dgm:spPr/>
    </dgm:pt>
    <dgm:pt modelId="{F7CE24F6-A239-45A6-B662-7660AA0F5452}" type="pres">
      <dgm:prSet presAssocID="{DBADB61D-B7DA-4BC8-B0C7-70F1952AF14E}" presName="hierChild3" presStyleCnt="0"/>
      <dgm:spPr/>
    </dgm:pt>
  </dgm:ptLst>
  <dgm:cxnLst>
    <dgm:cxn modelId="{89AB4B25-1998-4978-AD11-AA8CB87E9AC0}" type="presOf" srcId="{43D9F9A5-D3B7-4A38-8C86-2446CF1F5DA4}" destId="{B1A6D138-6FED-4D22-903D-5D82B4D8FDF8}" srcOrd="0" destOrd="0" presId="urn:microsoft.com/office/officeart/2005/8/layout/orgChart1"/>
    <dgm:cxn modelId="{E160241C-2302-49BC-953F-3449BA7ABC5C}" type="presOf" srcId="{0E8EE88C-C39F-46D2-BDDF-43211C6EEA74}" destId="{6C1A0B29-8D43-403D-A8CE-9CB91555F0F4}" srcOrd="0" destOrd="0" presId="urn:microsoft.com/office/officeart/2005/8/layout/orgChart1"/>
    <dgm:cxn modelId="{EED5FC3C-34B2-40B4-A969-9C739EAD9A69}" type="presOf" srcId="{FE7C884E-CBC7-43A3-8CFF-D17C233DF14F}" destId="{DFD9C5C2-A531-481E-B987-DE30FD20F906}" srcOrd="0" destOrd="0" presId="urn:microsoft.com/office/officeart/2005/8/layout/orgChart1"/>
    <dgm:cxn modelId="{A76D08F4-656E-42A5-85D3-C54D48958CBF}" srcId="{9C65DA8B-9BD5-47AB-8672-D830502A0B30}" destId="{B6D478EC-EE34-42AF-BC08-3214CF25BF24}" srcOrd="3" destOrd="0" parTransId="{153FB7DF-F564-4391-BEAE-6C4A50404A7F}" sibTransId="{9D625D69-6EB1-40A3-A17E-3936EB5EC7DA}"/>
    <dgm:cxn modelId="{13CBDA43-AF7D-4181-AAF1-DE5B41E829FA}" type="presOf" srcId="{65E868E5-774C-4392-BE22-E424E2275059}" destId="{177C9BA4-F907-4AB7-BA8A-C8FFB4AA1198}" srcOrd="0" destOrd="0" presId="urn:microsoft.com/office/officeart/2005/8/layout/orgChart1"/>
    <dgm:cxn modelId="{9FF1641C-49B8-4144-94C3-997C46242866}" type="presOf" srcId="{7CA3ECB0-440C-49A1-BD4D-4E7C29C4FFD0}" destId="{1B5FF714-1155-4978-B28A-86DFEDAEB297}" srcOrd="0" destOrd="0" presId="urn:microsoft.com/office/officeart/2005/8/layout/orgChart1"/>
    <dgm:cxn modelId="{7F75C886-4F63-41A3-AA49-F8A269967C9A}" type="presOf" srcId="{8CC1B3AA-132B-4E3A-8F44-291B77A7CDB9}" destId="{8AE38C5E-4B4A-4BAE-9AC2-AC8CCE157E00}" srcOrd="1" destOrd="0" presId="urn:microsoft.com/office/officeart/2005/8/layout/orgChart1"/>
    <dgm:cxn modelId="{DC8055A2-AA25-4815-8504-8E76DE6D996B}" type="presOf" srcId="{DBADB61D-B7DA-4BC8-B0C7-70F1952AF14E}" destId="{61529537-4625-4F60-9F04-82A250C24152}" srcOrd="0" destOrd="0" presId="urn:microsoft.com/office/officeart/2005/8/layout/orgChart1"/>
    <dgm:cxn modelId="{1A37DB86-BF5D-4F9D-AF29-345019AC1047}" srcId="{65E868E5-774C-4392-BE22-E424E2275059}" destId="{B3DB58D2-4B3E-4705-A159-A9146A4AB985}" srcOrd="1" destOrd="0" parTransId="{6500F517-5A3B-47BF-9C3C-FDA2E1E6B9A9}" sibTransId="{DBA67089-DB0E-4873-9B6E-3551708E22F9}"/>
    <dgm:cxn modelId="{75021ABC-411F-4ABC-B9FD-1FACFABA36D1}" type="presOf" srcId="{34DBE44C-7356-4EAF-9EFA-9D23588018E7}" destId="{0231C7EF-66B2-45F1-94AA-D0763D62690D}" srcOrd="1" destOrd="0" presId="urn:microsoft.com/office/officeart/2005/8/layout/orgChart1"/>
    <dgm:cxn modelId="{491A37B9-30B7-4533-A9A0-1848683D2848}" type="presOf" srcId="{342DC6F3-8B08-4548-A450-233863045505}" destId="{26008AC0-8AF7-40CE-BA41-6CF2D6400F79}" srcOrd="1" destOrd="0" presId="urn:microsoft.com/office/officeart/2005/8/layout/orgChart1"/>
    <dgm:cxn modelId="{5F26D03D-14BF-420C-A331-4729E8062E7C}" type="presOf" srcId="{C9EAC849-506A-4AB1-89DE-ABB313178109}" destId="{E84F3993-337D-4615-B712-B36FA29686C0}" srcOrd="0" destOrd="0" presId="urn:microsoft.com/office/officeart/2005/8/layout/orgChart1"/>
    <dgm:cxn modelId="{1FC83A86-B59C-4C38-818B-CA18F8869E6A}" srcId="{DBADB61D-B7DA-4BC8-B0C7-70F1952AF14E}" destId="{C18B89F6-D0D6-4EB5-A792-4C86EB5605FC}" srcOrd="1" destOrd="0" parTransId="{52E75BC7-2A9D-4817-A82B-AD5CB3D6A766}" sibTransId="{D1B4CC6C-35E4-4263-9EDC-A4BF8E0E229F}"/>
    <dgm:cxn modelId="{F3DDB6CE-FF91-4FFC-8CED-1FA3C9C69210}" srcId="{65E868E5-774C-4392-BE22-E424E2275059}" destId="{9C65DA8B-9BD5-47AB-8672-D830502A0B30}" srcOrd="0" destOrd="0" parTransId="{E37E0753-778E-4B8E-9120-4CE9AA3FA389}" sibTransId="{2909A441-67B3-41A0-9F26-C5A7033AE890}"/>
    <dgm:cxn modelId="{800DBA6C-48F1-414C-B656-5F6306289C57}" type="presOf" srcId="{0340F7A1-5B0A-4CE7-89A7-6AE0E8C44083}" destId="{8B74DCC3-59F5-4C33-BF27-7B996A3E36C8}" srcOrd="1" destOrd="0" presId="urn:microsoft.com/office/officeart/2005/8/layout/orgChart1"/>
    <dgm:cxn modelId="{418A7500-2CB0-4335-B213-FEC057F4B2EC}" type="presOf" srcId="{34DBE44C-7356-4EAF-9EFA-9D23588018E7}" destId="{4C09CC79-AE74-4C77-9252-D1A9CA48BEA2}" srcOrd="0" destOrd="0" presId="urn:microsoft.com/office/officeart/2005/8/layout/orgChart1"/>
    <dgm:cxn modelId="{7C463AC9-60C0-49EF-9F01-E9D432A722FA}" type="presOf" srcId="{CFE34C3A-14A7-4422-9C1E-6F9FF95DFE0B}" destId="{11DE84AD-A51D-40D3-97F3-BC7533B00344}" srcOrd="1" destOrd="0" presId="urn:microsoft.com/office/officeart/2005/8/layout/orgChart1"/>
    <dgm:cxn modelId="{B7739F44-6D98-4F25-B9C9-8FBD5757C183}" type="presOf" srcId="{B3DB58D2-4B3E-4705-A159-A9146A4AB985}" destId="{145B5353-9D13-4462-9FE3-2D3D8953543D}" srcOrd="1" destOrd="0" presId="urn:microsoft.com/office/officeart/2005/8/layout/orgChart1"/>
    <dgm:cxn modelId="{0561D45E-B0A6-438E-9180-687B935F7F27}" type="presOf" srcId="{8CC1B3AA-132B-4E3A-8F44-291B77A7CDB9}" destId="{A6C2BA60-5CB7-4E23-A187-858336CAFE9F}" srcOrd="0" destOrd="0" presId="urn:microsoft.com/office/officeart/2005/8/layout/orgChart1"/>
    <dgm:cxn modelId="{CE825843-349B-4AA2-A50E-BC013163CDD5}" srcId="{43D48FF4-E0D6-4235-85F5-70F8FAF6F6A7}" destId="{0B291F89-6446-4231-AD73-B8F9915705C1}" srcOrd="2" destOrd="0" parTransId="{18F409E6-7BD1-4DE3-B018-9BFD19761502}" sibTransId="{5A7064FF-2392-4E09-93D7-48DF58145DCF}"/>
    <dgm:cxn modelId="{B8841D7C-F86C-472A-8778-00C7FB9609F1}" type="presOf" srcId="{5779D314-0F62-4B9F-9735-AE7510B8665F}" destId="{E2668FA8-AD55-4800-A6CD-57B249309B84}" srcOrd="1" destOrd="0" presId="urn:microsoft.com/office/officeart/2005/8/layout/orgChart1"/>
    <dgm:cxn modelId="{BBF819F1-7664-424A-9282-0F9F617A1C3E}" type="presOf" srcId="{14556EB8-B3D4-44A4-98AD-BCC48C26750B}" destId="{D5F06083-7A3D-4041-A115-0161CE410BBB}" srcOrd="0" destOrd="0" presId="urn:microsoft.com/office/officeart/2005/8/layout/orgChart1"/>
    <dgm:cxn modelId="{CF855784-5526-49A0-BC73-2D5D50FFF0D7}" type="presOf" srcId="{B3DB58D2-4B3E-4705-A159-A9146A4AB985}" destId="{10BD096A-B2B4-44FD-BEC8-87159D1CC1AC}" srcOrd="0" destOrd="0" presId="urn:microsoft.com/office/officeart/2005/8/layout/orgChart1"/>
    <dgm:cxn modelId="{416786E8-3B67-491E-A9F0-67CBFD1C6F03}" srcId="{C18B89F6-D0D6-4EB5-A792-4C86EB5605FC}" destId="{E14DA789-E6FD-44D2-AE60-C9EE06FFD497}" srcOrd="2" destOrd="0" parTransId="{F38FCF03-A311-4BB6-9A42-76FA06CD1AA4}" sibTransId="{EC350A8B-D4CC-46F8-8B76-8A075916A70A}"/>
    <dgm:cxn modelId="{17DB0F3E-4BE5-4950-A012-D88297CDD234}" type="presOf" srcId="{52E75BC7-2A9D-4817-A82B-AD5CB3D6A766}" destId="{960D0202-59AB-4D81-B9EF-86B16040EABF}" srcOrd="0" destOrd="0" presId="urn:microsoft.com/office/officeart/2005/8/layout/orgChart1"/>
    <dgm:cxn modelId="{452F48C9-BD2C-43D2-B94A-7098C47D60D7}" type="presOf" srcId="{4E3A985A-097E-464A-9921-471C062F0038}" destId="{4CB90BF8-9DB1-494C-8F53-8DD8261455BB}" srcOrd="0" destOrd="0" presId="urn:microsoft.com/office/officeart/2005/8/layout/orgChart1"/>
    <dgm:cxn modelId="{54365693-70BD-4AB0-A0BD-554941D57FF7}" srcId="{9C65DA8B-9BD5-47AB-8672-D830502A0B30}" destId="{5779D314-0F62-4B9F-9735-AE7510B8665F}" srcOrd="2" destOrd="0" parTransId="{FE7C884E-CBC7-43A3-8CFF-D17C233DF14F}" sibTransId="{CDDF8CBB-009B-4A04-990F-71679EBDED00}"/>
    <dgm:cxn modelId="{2FC3D1C2-0467-4B0F-9B02-0BE0D0416A45}" srcId="{65E868E5-774C-4392-BE22-E424E2275059}" destId="{43D9F9A5-D3B7-4A38-8C86-2446CF1F5DA4}" srcOrd="4" destOrd="0" parTransId="{14556EB8-B3D4-44A4-98AD-BCC48C26750B}" sibTransId="{8A48B97B-0864-40B5-86E3-250C31C9ADA1}"/>
    <dgm:cxn modelId="{4EAB073F-7909-4075-9B90-052A8257228C}" srcId="{E08E951E-01F7-4AE6-BBAA-8281630697C1}" destId="{DBADB61D-B7DA-4BC8-B0C7-70F1952AF14E}" srcOrd="0" destOrd="0" parTransId="{FD011FD8-EDDC-4E12-BD27-5436289D7D3A}" sibTransId="{3744DACC-2753-4861-910A-05328ABF3B91}"/>
    <dgm:cxn modelId="{C9EA9842-5A28-49A9-ACD6-1AF018C58096}" srcId="{43D48FF4-E0D6-4235-85F5-70F8FAF6F6A7}" destId="{CFE34C3A-14A7-4422-9C1E-6F9FF95DFE0B}" srcOrd="3" destOrd="0" parTransId="{20DF2F60-015B-4295-B662-6409EC5DF555}" sibTransId="{9A07310B-3588-4F48-904C-33447EEAFD4B}"/>
    <dgm:cxn modelId="{95295CF2-7F2A-4DB8-B352-0EFD6E76904B}" type="presOf" srcId="{9C65DA8B-9BD5-47AB-8672-D830502A0B30}" destId="{80B16A4E-DC1E-46F6-9E7C-D17E4D0A8DF8}" srcOrd="1" destOrd="0" presId="urn:microsoft.com/office/officeart/2005/8/layout/orgChart1"/>
    <dgm:cxn modelId="{00BCE64E-FA06-4C3A-AC8D-0231D1EC79DD}" type="presOf" srcId="{6F901361-9A08-40A5-9482-F68D91B1E652}" destId="{266347FB-90E0-4C87-8864-4BA30160ECA7}" srcOrd="0" destOrd="0" presId="urn:microsoft.com/office/officeart/2005/8/layout/orgChart1"/>
    <dgm:cxn modelId="{7033B8F2-3367-4B65-9C2A-F465E496EEC5}" type="presOf" srcId="{CFE34C3A-14A7-4422-9C1E-6F9FF95DFE0B}" destId="{C132EB46-7C65-4310-951C-C84CDDCD8397}" srcOrd="0" destOrd="0" presId="urn:microsoft.com/office/officeart/2005/8/layout/orgChart1"/>
    <dgm:cxn modelId="{AF007110-8F33-4A24-9AA9-FFABC00A93A2}" type="presOf" srcId="{0E8EE88C-C39F-46D2-BDDF-43211C6EEA74}" destId="{50A4B039-34FB-4BC2-A19B-BB5F0B1E1B54}" srcOrd="1" destOrd="0" presId="urn:microsoft.com/office/officeart/2005/8/layout/orgChart1"/>
    <dgm:cxn modelId="{E02F5783-BECC-4DA0-A7C5-69DE5006EEA8}" srcId="{9C65DA8B-9BD5-47AB-8672-D830502A0B30}" destId="{342DC6F3-8B08-4548-A450-233863045505}" srcOrd="1" destOrd="0" parTransId="{69A7FA8D-AC3F-4488-8A97-E2A01C605860}" sibTransId="{2CD3070C-7272-456A-8349-15248B780A42}"/>
    <dgm:cxn modelId="{0A5D03CE-03F8-4092-B67F-26E3B0B1FF6B}" srcId="{43D48FF4-E0D6-4235-85F5-70F8FAF6F6A7}" destId="{8413F5EE-53C9-4628-9103-5D97B84B3560}" srcOrd="1" destOrd="0" parTransId="{24704562-A188-4ECB-9F02-06259E53EEF2}" sibTransId="{73E6E072-0DFE-422D-8326-A54754457581}"/>
    <dgm:cxn modelId="{C9991C42-0BF1-431E-BAD3-38EF967B03CE}" type="presOf" srcId="{8413F5EE-53C9-4628-9103-5D97B84B3560}" destId="{FDC6331A-422A-4850-9CAC-C39F4F0E43F8}" srcOrd="0" destOrd="0" presId="urn:microsoft.com/office/officeart/2005/8/layout/orgChart1"/>
    <dgm:cxn modelId="{493BB555-46B1-4D01-BF4C-94BF894757F3}" type="presOf" srcId="{C18B89F6-D0D6-4EB5-A792-4C86EB5605FC}" destId="{DE57B3C9-17DE-4936-9B20-0B87FB46844F}" srcOrd="1" destOrd="0" presId="urn:microsoft.com/office/officeart/2005/8/layout/orgChart1"/>
    <dgm:cxn modelId="{B051C9BB-BDBE-4002-9C9F-7CE5D3C14D47}" srcId="{C18B89F6-D0D6-4EB5-A792-4C86EB5605FC}" destId="{34DBE44C-7356-4EAF-9EFA-9D23588018E7}" srcOrd="0" destOrd="0" parTransId="{CBF6842B-6F74-4AAE-A11F-728D529FF4F1}" sibTransId="{C8B85C97-B9FF-4787-BEDF-F31E75B270C1}"/>
    <dgm:cxn modelId="{7805ADC3-7C33-4FA2-916D-637EE6F264F4}" type="presOf" srcId="{B87EE34E-CB3B-46EC-BD8B-6BB774395B84}" destId="{F6ED988F-1E89-4BF6-9BA1-FDDB13471A9D}" srcOrd="1" destOrd="0" presId="urn:microsoft.com/office/officeart/2005/8/layout/orgChart1"/>
    <dgm:cxn modelId="{CD755DC4-3C7B-442B-B072-11314E5825CB}" srcId="{9C65DA8B-9BD5-47AB-8672-D830502A0B30}" destId="{E8AEBCDC-C881-4837-B55A-9B68742AC8EC}" srcOrd="0" destOrd="0" parTransId="{12703856-5C92-46C1-8EAB-1BE27D561A4E}" sibTransId="{95CC4A47-D5A5-40F4-BCD0-CC2E27DCC2B7}"/>
    <dgm:cxn modelId="{7F20625A-E7ED-4CDB-A2F9-F417335D9ADC}" type="presOf" srcId="{43D48FF4-E0D6-4235-85F5-70F8FAF6F6A7}" destId="{D07816C5-8263-4A0E-A6A8-FB696F38472B}" srcOrd="0" destOrd="0" presId="urn:microsoft.com/office/officeart/2005/8/layout/orgChart1"/>
    <dgm:cxn modelId="{3535D98C-996F-4A53-AF16-BF50F58D9EA6}" type="presOf" srcId="{0340F7A1-5B0A-4CE7-89A7-6AE0E8C44083}" destId="{08756300-FC7A-4D73-8376-F46E97DA6A6D}" srcOrd="0" destOrd="0" presId="urn:microsoft.com/office/officeart/2005/8/layout/orgChart1"/>
    <dgm:cxn modelId="{2494B221-A205-4D04-AC91-CCC5A66A8E30}" srcId="{DBADB61D-B7DA-4BC8-B0C7-70F1952AF14E}" destId="{65E868E5-774C-4392-BE22-E424E2275059}" srcOrd="0" destOrd="0" parTransId="{BEA05607-A435-4114-89B1-D5E4C95123B4}" sibTransId="{52ECD6AC-2DFE-4308-B3DF-7631B952B509}"/>
    <dgm:cxn modelId="{8C597071-DC26-41A4-AAC6-6A09B69305AF}" type="presOf" srcId="{43D9F9A5-D3B7-4A38-8C86-2446CF1F5DA4}" destId="{25E8EE48-5827-4943-AB1D-BFF5C87215F3}" srcOrd="1" destOrd="0" presId="urn:microsoft.com/office/officeart/2005/8/layout/orgChart1"/>
    <dgm:cxn modelId="{BF3D848C-C624-4411-8544-022B436E5CB3}" type="presOf" srcId="{BEA05607-A435-4114-89B1-D5E4C95123B4}" destId="{63F608F5-7E04-4E06-BB71-ED3851CB470B}" srcOrd="0" destOrd="0" presId="urn:microsoft.com/office/officeart/2005/8/layout/orgChart1"/>
    <dgm:cxn modelId="{1892DA5B-B597-4794-9BDD-A254B1178806}" srcId="{43D48FF4-E0D6-4235-85F5-70F8FAF6F6A7}" destId="{5C6B7BE9-6ABB-4DF9-AC70-EB5854D15E9E}" srcOrd="4" destOrd="0" parTransId="{0E779BD0-D00B-4421-BDF9-7856243E38D8}" sibTransId="{382137D6-6B07-4B82-BD0E-E02F86815AEC}"/>
    <dgm:cxn modelId="{5D6E9855-9023-4576-A5B3-E7781DAFAA4C}" type="presOf" srcId="{FA1211DF-763B-42E7-A4D7-0DC888A50654}" destId="{FB3BC56E-F061-41EF-88BC-C0F48BD0761B}" srcOrd="0" destOrd="0" presId="urn:microsoft.com/office/officeart/2005/8/layout/orgChart1"/>
    <dgm:cxn modelId="{B275E80F-F5D4-4006-9FAC-80796AD1E1E9}" type="presOf" srcId="{43D48FF4-E0D6-4235-85F5-70F8FAF6F6A7}" destId="{C0D2CDC2-5AF3-457C-9B3D-C143ADA316B2}" srcOrd="1" destOrd="0" presId="urn:microsoft.com/office/officeart/2005/8/layout/orgChart1"/>
    <dgm:cxn modelId="{84959329-B903-47D5-BA45-CAB102D60895}" type="presOf" srcId="{CBF6842B-6F74-4AAE-A11F-728D529FF4F1}" destId="{2976E7EF-2027-47A3-BF02-974F4F110282}" srcOrd="0" destOrd="0" presId="urn:microsoft.com/office/officeart/2005/8/layout/orgChart1"/>
    <dgm:cxn modelId="{C9C34A4C-3001-4E30-BBD0-348328D2CB89}" type="presOf" srcId="{CD1D73CA-EF60-4372-81DF-6F25A5F9FE31}" destId="{9E66D52F-6FAC-40BA-9097-F4EDDBF7BF02}" srcOrd="0" destOrd="0" presId="urn:microsoft.com/office/officeart/2005/8/layout/orgChart1"/>
    <dgm:cxn modelId="{356A3BC7-3CC8-4D11-A0DF-4850EC994F8A}" type="presOf" srcId="{5C6B7BE9-6ABB-4DF9-AC70-EB5854D15E9E}" destId="{386F7E26-3687-4EFA-AE53-C04E08739B5A}" srcOrd="1" destOrd="0" presId="urn:microsoft.com/office/officeart/2005/8/layout/orgChart1"/>
    <dgm:cxn modelId="{8DDBF694-0FD9-47CA-ADBC-23399A6FC936}" type="presOf" srcId="{20DF2F60-015B-4295-B662-6409EC5DF555}" destId="{B0713876-6E3D-48BD-84FE-55B69D79C05B}" srcOrd="0" destOrd="0" presId="urn:microsoft.com/office/officeart/2005/8/layout/orgChart1"/>
    <dgm:cxn modelId="{24E66405-9BCC-4735-B0E8-FC0936B33FE4}" type="presOf" srcId="{153FB7DF-F564-4391-BEAE-6C4A50404A7F}" destId="{105E675B-ECBE-435D-B7CD-BEA02C61ECFA}" srcOrd="0" destOrd="0" presId="urn:microsoft.com/office/officeart/2005/8/layout/orgChart1"/>
    <dgm:cxn modelId="{B89A7133-03B2-4D72-8948-AEB5959E9913}" srcId="{43D48FF4-E0D6-4235-85F5-70F8FAF6F6A7}" destId="{CD1D73CA-EF60-4372-81DF-6F25A5F9FE31}" srcOrd="0" destOrd="0" parTransId="{A80D91EC-6E1A-4F9D-A165-A28CE22D9F25}" sibTransId="{9ECB4BC7-8797-4C4B-9BC0-8A53A555266B}"/>
    <dgm:cxn modelId="{A90DF7C7-8FE6-4362-A512-0E669E69ABCD}" type="presOf" srcId="{24704562-A188-4ECB-9F02-06259E53EEF2}" destId="{75E73E1B-5A7C-4D96-A200-715F55008357}" srcOrd="0" destOrd="0" presId="urn:microsoft.com/office/officeart/2005/8/layout/orgChart1"/>
    <dgm:cxn modelId="{DCDB0857-A2EF-4FEA-A99D-F03A42E21CFF}" type="presOf" srcId="{5779D314-0F62-4B9F-9735-AE7510B8665F}" destId="{EAA6EB3E-5BBC-41A7-AA4F-02CDC7E11E57}" srcOrd="0" destOrd="0" presId="urn:microsoft.com/office/officeart/2005/8/layout/orgChart1"/>
    <dgm:cxn modelId="{31807D96-DCDF-4D98-A05E-1488E5E1EF23}" type="presOf" srcId="{B6D478EC-EE34-42AF-BC08-3214CF25BF24}" destId="{9CA42C82-8FC4-475E-A31B-6125534893A9}" srcOrd="0" destOrd="0" presId="urn:microsoft.com/office/officeart/2005/8/layout/orgChart1"/>
    <dgm:cxn modelId="{6F93F2B0-2831-4D0A-BAC1-C742E4AC7A30}" type="presOf" srcId="{E37E0753-778E-4B8E-9120-4CE9AA3FA389}" destId="{5351CDA5-E70D-4BCA-A2F6-E9085CF663CB}" srcOrd="0" destOrd="0" presId="urn:microsoft.com/office/officeart/2005/8/layout/orgChart1"/>
    <dgm:cxn modelId="{120C2F85-B3BA-405D-8B2D-4F843ACD4F6E}" type="presOf" srcId="{8413F5EE-53C9-4628-9103-5D97B84B3560}" destId="{27FEB0A5-750D-4D3C-8E71-47D173ED7793}" srcOrd="1" destOrd="0" presId="urn:microsoft.com/office/officeart/2005/8/layout/orgChart1"/>
    <dgm:cxn modelId="{176E4907-273D-42A2-A23A-A437499E77AE}" type="presOf" srcId="{65E868E5-774C-4392-BE22-E424E2275059}" destId="{262F1029-1FC9-47BD-B166-A07624AD211F}" srcOrd="1" destOrd="0" presId="urn:microsoft.com/office/officeart/2005/8/layout/orgChart1"/>
    <dgm:cxn modelId="{62C912C9-82E9-4D06-90CB-A64A650A7406}" type="presOf" srcId="{9C65DA8B-9BD5-47AB-8672-D830502A0B30}" destId="{B43FA27D-5816-4B97-81A4-7727CFFC86FF}" srcOrd="0" destOrd="0" presId="urn:microsoft.com/office/officeart/2005/8/layout/orgChart1"/>
    <dgm:cxn modelId="{4A2C699D-53FB-4BD1-80F5-B2E3E41C3B04}" srcId="{C18B89F6-D0D6-4EB5-A792-4C86EB5605FC}" destId="{6F901361-9A08-40A5-9482-F68D91B1E652}" srcOrd="1" destOrd="0" parTransId="{9AFFD148-4276-430A-A601-B38B5F29C4D1}" sibTransId="{94C367DF-9630-4902-8FD0-B42BEA063F3F}"/>
    <dgm:cxn modelId="{EB146DD6-3C29-44DB-8F21-FCAF4AA56D86}" type="presOf" srcId="{18F409E6-7BD1-4DE3-B018-9BFD19761502}" destId="{F5DA218B-297A-4D68-BABF-4A8E9CFE1601}" srcOrd="0" destOrd="0" presId="urn:microsoft.com/office/officeart/2005/8/layout/orgChart1"/>
    <dgm:cxn modelId="{FA9EE464-DF56-427C-8885-28D929D4D201}" type="presOf" srcId="{6500F517-5A3B-47BF-9C3C-FDA2E1E6B9A9}" destId="{3CF1F4C4-2F6E-4166-AE47-D2DF3AFD1E5B}" srcOrd="0" destOrd="0" presId="urn:microsoft.com/office/officeart/2005/8/layout/orgChart1"/>
    <dgm:cxn modelId="{FD95C2EF-E5E7-47D9-9362-7E87650CB9EC}" srcId="{65E868E5-774C-4392-BE22-E424E2275059}" destId="{0340F7A1-5B0A-4CE7-89A7-6AE0E8C44083}" srcOrd="2" destOrd="0" parTransId="{FA1211DF-763B-42E7-A4D7-0DC888A50654}" sibTransId="{245BF724-A50C-4B66-A84D-1DB32DE5A0E5}"/>
    <dgm:cxn modelId="{51F7DCD9-B231-451C-9351-C2B7C89B5B36}" type="presOf" srcId="{E08E951E-01F7-4AE6-BBAA-8281630697C1}" destId="{2BA743B9-0CFB-4354-9EE8-7B001BD45847}" srcOrd="0" destOrd="0" presId="urn:microsoft.com/office/officeart/2005/8/layout/orgChart1"/>
    <dgm:cxn modelId="{CF11D940-C086-44FC-912D-BEA32D027AE6}" type="presOf" srcId="{C18B89F6-D0D6-4EB5-A792-4C86EB5605FC}" destId="{E950AA79-F9B8-42D2-8569-6B2A173CF9B7}" srcOrd="0" destOrd="0" presId="urn:microsoft.com/office/officeart/2005/8/layout/orgChart1"/>
    <dgm:cxn modelId="{A95CE450-C7A1-4600-98AA-A402091EAB04}" type="presOf" srcId="{0B291F89-6446-4231-AD73-B8F9915705C1}" destId="{5962F09F-8BB1-4890-882A-11510C1AFD77}" srcOrd="1" destOrd="0" presId="urn:microsoft.com/office/officeart/2005/8/layout/orgChart1"/>
    <dgm:cxn modelId="{28DB7057-5048-40B4-8934-442EA1A4CB84}" type="presOf" srcId="{E8AEBCDC-C881-4837-B55A-9B68742AC8EC}" destId="{091D79CF-B467-43B1-B68F-DE2BD8FA422B}" srcOrd="1" destOrd="0" presId="urn:microsoft.com/office/officeart/2005/8/layout/orgChart1"/>
    <dgm:cxn modelId="{4F12A8E8-E77F-492C-AF54-E23DD23F2F78}" type="presOf" srcId="{E14DA789-E6FD-44D2-AE60-C9EE06FFD497}" destId="{E98496FF-286D-49FF-B65F-BC7F91703FDC}" srcOrd="1" destOrd="0" presId="urn:microsoft.com/office/officeart/2005/8/layout/orgChart1"/>
    <dgm:cxn modelId="{1216F2C3-900D-467C-A1A4-0B12B1DE7887}" type="presOf" srcId="{69A7FA8D-AC3F-4488-8A97-E2A01C605860}" destId="{BA5244E0-DD87-4BCC-AE0A-C427D808123C}" srcOrd="0" destOrd="0" presId="urn:microsoft.com/office/officeart/2005/8/layout/orgChart1"/>
    <dgm:cxn modelId="{F74F5AED-1535-4469-8EE0-F5E2EBB31CBD}" type="presOf" srcId="{0B291F89-6446-4231-AD73-B8F9915705C1}" destId="{F54B372B-1B30-47DA-AB30-26C6A9F2B519}" srcOrd="0" destOrd="0" presId="urn:microsoft.com/office/officeart/2005/8/layout/orgChart1"/>
    <dgm:cxn modelId="{9B4545CE-9C73-4FC6-9DC4-FE79D86EC3F3}" type="presOf" srcId="{B87EE34E-CB3B-46EC-BD8B-6BB774395B84}" destId="{94F9BB7C-8C97-4C7A-8A78-47461425ECEB}" srcOrd="0" destOrd="0" presId="urn:microsoft.com/office/officeart/2005/8/layout/orgChart1"/>
    <dgm:cxn modelId="{919FA20F-F73D-4AA5-BB25-C40BAC5596B5}" srcId="{65E868E5-774C-4392-BE22-E424E2275059}" destId="{8CC1B3AA-132B-4E3A-8F44-291B77A7CDB9}" srcOrd="3" destOrd="0" parTransId="{2862254F-2B48-4321-BC50-60AA469C8F0F}" sibTransId="{F90F2980-A13D-411F-B8D3-38BC19DF2B38}"/>
    <dgm:cxn modelId="{6647AA91-8B8E-4322-812D-38DCFB3A0501}" type="presOf" srcId="{0E779BD0-D00B-4421-BDF9-7856243E38D8}" destId="{AECAE81A-1F44-44FC-BD26-785D731214E1}" srcOrd="0" destOrd="0" presId="urn:microsoft.com/office/officeart/2005/8/layout/orgChart1"/>
    <dgm:cxn modelId="{6451BDE3-8002-4A1C-B48D-FB06023982AF}" type="presOf" srcId="{342DC6F3-8B08-4548-A450-233863045505}" destId="{9370AD62-CC20-42A3-B15D-7030F5356E81}" srcOrd="0" destOrd="0" presId="urn:microsoft.com/office/officeart/2005/8/layout/orgChart1"/>
    <dgm:cxn modelId="{434C808C-1583-494B-B9C7-5F045510041F}" type="presOf" srcId="{5C6B7BE9-6ABB-4DF9-AC70-EB5854D15E9E}" destId="{3EDE098C-D49C-481D-A2C0-70DA1FD40804}" srcOrd="0" destOrd="0" presId="urn:microsoft.com/office/officeart/2005/8/layout/orgChart1"/>
    <dgm:cxn modelId="{A2627F96-BAE7-4B4C-ABB1-76F432FFF095}" type="presOf" srcId="{CD1D73CA-EF60-4372-81DF-6F25A5F9FE31}" destId="{5E2BF284-A649-48F8-8D10-3C30CDDEED8D}" srcOrd="1" destOrd="0" presId="urn:microsoft.com/office/officeart/2005/8/layout/orgChart1"/>
    <dgm:cxn modelId="{6ED3EA0F-D3B2-46AD-BE34-4BBF2A16E11F}" type="presOf" srcId="{E8AEBCDC-C881-4837-B55A-9B68742AC8EC}" destId="{1871AAF6-E053-4E74-B3F8-72294D6C2211}" srcOrd="0" destOrd="0" presId="urn:microsoft.com/office/officeart/2005/8/layout/orgChart1"/>
    <dgm:cxn modelId="{A4D4A200-C306-4345-BE8C-70C4A6A37846}" srcId="{65E868E5-774C-4392-BE22-E424E2275059}" destId="{B87EE34E-CB3B-46EC-BD8B-6BB774395B84}" srcOrd="5" destOrd="0" parTransId="{C9EAC849-506A-4AB1-89DE-ABB313178109}" sibTransId="{D8988847-C0B0-4B79-9324-9005AE155506}"/>
    <dgm:cxn modelId="{264D8BA9-5E8B-4810-BCFA-D8E51DC06EE9}" type="presOf" srcId="{F38FCF03-A311-4BB6-9A42-76FA06CD1AA4}" destId="{0E0413E8-1CD2-48D3-AA2E-B8BCFAA48BE4}" srcOrd="0" destOrd="0" presId="urn:microsoft.com/office/officeart/2005/8/layout/orgChart1"/>
    <dgm:cxn modelId="{579C5CF9-C2C2-4AF0-AE26-7282C8A3D1FD}" srcId="{9C65DA8B-9BD5-47AB-8672-D830502A0B30}" destId="{0E8EE88C-C39F-46D2-BDDF-43211C6EEA74}" srcOrd="4" destOrd="0" parTransId="{4E3A985A-097E-464A-9921-471C062F0038}" sibTransId="{22C383AB-FF07-4BC8-BF18-B56BA6932008}"/>
    <dgm:cxn modelId="{CB4D0A01-1C93-405C-B104-C26DACD6BFAE}" type="presOf" srcId="{12703856-5C92-46C1-8EAB-1BE27D561A4E}" destId="{78FC7711-792F-4D8E-A2F6-E14F85A64F0C}" srcOrd="0" destOrd="0" presId="urn:microsoft.com/office/officeart/2005/8/layout/orgChart1"/>
    <dgm:cxn modelId="{765DC5D1-8A65-44B9-B7E3-C11866A7CD4E}" type="presOf" srcId="{E14DA789-E6FD-44D2-AE60-C9EE06FFD497}" destId="{E2F9D103-BD57-4746-89A7-391BF13AAE37}" srcOrd="0" destOrd="0" presId="urn:microsoft.com/office/officeart/2005/8/layout/orgChart1"/>
    <dgm:cxn modelId="{F6BB4E67-A2A7-4C01-B99D-256F11330465}" type="presOf" srcId="{A80D91EC-6E1A-4F9D-A165-A28CE22D9F25}" destId="{A1E37FC9-BF0F-41B7-8438-EFC6FD6835A4}" srcOrd="0" destOrd="0" presId="urn:microsoft.com/office/officeart/2005/8/layout/orgChart1"/>
    <dgm:cxn modelId="{61C1D754-7CA3-4FFA-AE88-7799D91BFF7C}" type="presOf" srcId="{6F901361-9A08-40A5-9482-F68D91B1E652}" destId="{A7C9D00B-99E4-48F5-9E5F-C074933B4D37}" srcOrd="1" destOrd="0" presId="urn:microsoft.com/office/officeart/2005/8/layout/orgChart1"/>
    <dgm:cxn modelId="{87A4BA84-8DD3-41B4-A878-7F9BE68E9ED6}" type="presOf" srcId="{DBADB61D-B7DA-4BC8-B0C7-70F1952AF14E}" destId="{6D080D66-9ECE-4A41-AB3D-1ABC5AC5175C}" srcOrd="1" destOrd="0" presId="urn:microsoft.com/office/officeart/2005/8/layout/orgChart1"/>
    <dgm:cxn modelId="{E851346D-C2D4-48EF-9A18-923C8F3FE0EB}" type="presOf" srcId="{9AFFD148-4276-430A-A601-B38B5F29C4D1}" destId="{861E729B-1437-496B-BC1D-16EC2B9F0AAE}" srcOrd="0" destOrd="0" presId="urn:microsoft.com/office/officeart/2005/8/layout/orgChart1"/>
    <dgm:cxn modelId="{4F8CBC5A-967A-425A-8BA4-2801EBD7EE7E}" srcId="{DBADB61D-B7DA-4BC8-B0C7-70F1952AF14E}" destId="{43D48FF4-E0D6-4235-85F5-70F8FAF6F6A7}" srcOrd="2" destOrd="0" parTransId="{7CA3ECB0-440C-49A1-BD4D-4E7C29C4FFD0}" sibTransId="{1245E181-723B-4687-86E7-61E3DCC26CDF}"/>
    <dgm:cxn modelId="{E0517432-C5CE-42CE-925A-18DED233F952}" type="presOf" srcId="{B6D478EC-EE34-42AF-BC08-3214CF25BF24}" destId="{0774D407-AEB1-4CD3-A2B0-D92130F589EC}" srcOrd="1" destOrd="0" presId="urn:microsoft.com/office/officeart/2005/8/layout/orgChart1"/>
    <dgm:cxn modelId="{50ADD823-52A1-4890-AD16-451C2DEA4395}" type="presOf" srcId="{2862254F-2B48-4321-BC50-60AA469C8F0F}" destId="{756F3382-88C1-403D-8419-BC5C80120326}" srcOrd="0" destOrd="0" presId="urn:microsoft.com/office/officeart/2005/8/layout/orgChart1"/>
    <dgm:cxn modelId="{E5CBC337-AA14-49B1-A902-CA2EA232261F}" type="presParOf" srcId="{2BA743B9-0CFB-4354-9EE8-7B001BD45847}" destId="{0E526908-EAEE-475E-898E-6B8D4A59C6C0}" srcOrd="0" destOrd="0" presId="urn:microsoft.com/office/officeart/2005/8/layout/orgChart1"/>
    <dgm:cxn modelId="{6626F3BA-3D3C-4D27-963E-D359DD7425F3}" type="presParOf" srcId="{0E526908-EAEE-475E-898E-6B8D4A59C6C0}" destId="{90C49692-E7AA-4706-AB7B-2C13E9D994CF}" srcOrd="0" destOrd="0" presId="urn:microsoft.com/office/officeart/2005/8/layout/orgChart1"/>
    <dgm:cxn modelId="{D6690FED-015E-461B-9B90-35DD298463CC}" type="presParOf" srcId="{90C49692-E7AA-4706-AB7B-2C13E9D994CF}" destId="{61529537-4625-4F60-9F04-82A250C24152}" srcOrd="0" destOrd="0" presId="urn:microsoft.com/office/officeart/2005/8/layout/orgChart1"/>
    <dgm:cxn modelId="{9FD1EB55-79A7-44EE-BFD5-48984F44D673}" type="presParOf" srcId="{90C49692-E7AA-4706-AB7B-2C13E9D994CF}" destId="{6D080D66-9ECE-4A41-AB3D-1ABC5AC5175C}" srcOrd="1" destOrd="0" presId="urn:microsoft.com/office/officeart/2005/8/layout/orgChart1"/>
    <dgm:cxn modelId="{BE14D20C-4345-4B16-ABA0-A1FC2D894DC3}" type="presParOf" srcId="{0E526908-EAEE-475E-898E-6B8D4A59C6C0}" destId="{B0A16EA6-96F4-4A63-9783-67DBF8507EC9}" srcOrd="1" destOrd="0" presId="urn:microsoft.com/office/officeart/2005/8/layout/orgChart1"/>
    <dgm:cxn modelId="{BD66049C-998B-49E1-A943-B7B384343B49}" type="presParOf" srcId="{B0A16EA6-96F4-4A63-9783-67DBF8507EC9}" destId="{63F608F5-7E04-4E06-BB71-ED3851CB470B}" srcOrd="0" destOrd="0" presId="urn:microsoft.com/office/officeart/2005/8/layout/orgChart1"/>
    <dgm:cxn modelId="{5026900D-0C45-4BCB-BDD2-92D0BC545BD9}" type="presParOf" srcId="{B0A16EA6-96F4-4A63-9783-67DBF8507EC9}" destId="{C98F458A-52B7-4BB8-BB78-3A1CF2614157}" srcOrd="1" destOrd="0" presId="urn:microsoft.com/office/officeart/2005/8/layout/orgChart1"/>
    <dgm:cxn modelId="{83C8F5BF-A24C-45E0-8CD2-A867DF364338}" type="presParOf" srcId="{C98F458A-52B7-4BB8-BB78-3A1CF2614157}" destId="{90C407BC-130F-46C5-91E1-C7F87614F517}" srcOrd="0" destOrd="0" presId="urn:microsoft.com/office/officeart/2005/8/layout/orgChart1"/>
    <dgm:cxn modelId="{13E4342D-3122-42E5-BAC0-65326DC06A60}" type="presParOf" srcId="{90C407BC-130F-46C5-91E1-C7F87614F517}" destId="{177C9BA4-F907-4AB7-BA8A-C8FFB4AA1198}" srcOrd="0" destOrd="0" presId="urn:microsoft.com/office/officeart/2005/8/layout/orgChart1"/>
    <dgm:cxn modelId="{5DB2010C-8010-454A-9338-989B48F139AF}" type="presParOf" srcId="{90C407BC-130F-46C5-91E1-C7F87614F517}" destId="{262F1029-1FC9-47BD-B166-A07624AD211F}" srcOrd="1" destOrd="0" presId="urn:microsoft.com/office/officeart/2005/8/layout/orgChart1"/>
    <dgm:cxn modelId="{6B14607F-C3FC-4D74-9F15-2C8F4D76B13A}" type="presParOf" srcId="{C98F458A-52B7-4BB8-BB78-3A1CF2614157}" destId="{6A31BF6A-B095-4D68-9714-52E2B0FB0C6B}" srcOrd="1" destOrd="0" presId="urn:microsoft.com/office/officeart/2005/8/layout/orgChart1"/>
    <dgm:cxn modelId="{2D9289DF-0049-4501-ABD0-C0EC8306CE6C}" type="presParOf" srcId="{6A31BF6A-B095-4D68-9714-52E2B0FB0C6B}" destId="{5351CDA5-E70D-4BCA-A2F6-E9085CF663CB}" srcOrd="0" destOrd="0" presId="urn:microsoft.com/office/officeart/2005/8/layout/orgChart1"/>
    <dgm:cxn modelId="{56EAAA15-37E3-4EE2-A8AB-5D2C52BA025D}" type="presParOf" srcId="{6A31BF6A-B095-4D68-9714-52E2B0FB0C6B}" destId="{63E0B4F6-B85C-4CE6-97FB-A8AEBEBEB5F9}" srcOrd="1" destOrd="0" presId="urn:microsoft.com/office/officeart/2005/8/layout/orgChart1"/>
    <dgm:cxn modelId="{392C7EE9-B957-420A-9996-9CA4A6CD6C64}" type="presParOf" srcId="{63E0B4F6-B85C-4CE6-97FB-A8AEBEBEB5F9}" destId="{15579D3B-11AC-4697-9F03-2CCB15F50C7B}" srcOrd="0" destOrd="0" presId="urn:microsoft.com/office/officeart/2005/8/layout/orgChart1"/>
    <dgm:cxn modelId="{73307FF3-2539-4072-B38C-6B1698E30807}" type="presParOf" srcId="{15579D3B-11AC-4697-9F03-2CCB15F50C7B}" destId="{B43FA27D-5816-4B97-81A4-7727CFFC86FF}" srcOrd="0" destOrd="0" presId="urn:microsoft.com/office/officeart/2005/8/layout/orgChart1"/>
    <dgm:cxn modelId="{9DF23F80-3519-4093-9C5E-EE3699B034C7}" type="presParOf" srcId="{15579D3B-11AC-4697-9F03-2CCB15F50C7B}" destId="{80B16A4E-DC1E-46F6-9E7C-D17E4D0A8DF8}" srcOrd="1" destOrd="0" presId="urn:microsoft.com/office/officeart/2005/8/layout/orgChart1"/>
    <dgm:cxn modelId="{A9674520-BE4C-40B8-857A-8F4364DEBA49}" type="presParOf" srcId="{63E0B4F6-B85C-4CE6-97FB-A8AEBEBEB5F9}" destId="{9C077282-A581-4F25-88F1-B119C519E3A4}" srcOrd="1" destOrd="0" presId="urn:microsoft.com/office/officeart/2005/8/layout/orgChart1"/>
    <dgm:cxn modelId="{3E6A843F-2097-4171-9733-94B522EB5BD8}" type="presParOf" srcId="{9C077282-A581-4F25-88F1-B119C519E3A4}" destId="{78FC7711-792F-4D8E-A2F6-E14F85A64F0C}" srcOrd="0" destOrd="0" presId="urn:microsoft.com/office/officeart/2005/8/layout/orgChart1"/>
    <dgm:cxn modelId="{A3950614-F289-47C7-8F2B-541A5F59DD48}" type="presParOf" srcId="{9C077282-A581-4F25-88F1-B119C519E3A4}" destId="{561A87C8-8A61-49C5-B59C-83E1595CCA28}" srcOrd="1" destOrd="0" presId="urn:microsoft.com/office/officeart/2005/8/layout/orgChart1"/>
    <dgm:cxn modelId="{BEDFF0B1-6550-4C56-B369-43E4E5898592}" type="presParOf" srcId="{561A87C8-8A61-49C5-B59C-83E1595CCA28}" destId="{1BAA9EBB-8CD3-4735-9588-50FFE6DA4844}" srcOrd="0" destOrd="0" presId="urn:microsoft.com/office/officeart/2005/8/layout/orgChart1"/>
    <dgm:cxn modelId="{A475945C-C983-435B-BF12-05472F81AEA9}" type="presParOf" srcId="{1BAA9EBB-8CD3-4735-9588-50FFE6DA4844}" destId="{1871AAF6-E053-4E74-B3F8-72294D6C2211}" srcOrd="0" destOrd="0" presId="urn:microsoft.com/office/officeart/2005/8/layout/orgChart1"/>
    <dgm:cxn modelId="{DBA57C2A-7DCD-4DFC-A516-F176A6A6D917}" type="presParOf" srcId="{1BAA9EBB-8CD3-4735-9588-50FFE6DA4844}" destId="{091D79CF-B467-43B1-B68F-DE2BD8FA422B}" srcOrd="1" destOrd="0" presId="urn:microsoft.com/office/officeart/2005/8/layout/orgChart1"/>
    <dgm:cxn modelId="{C10497E1-EB1B-4889-BFEF-2644B29B7D22}" type="presParOf" srcId="{561A87C8-8A61-49C5-B59C-83E1595CCA28}" destId="{EF289B00-A14F-4D3D-B4D3-A05C3CB7355B}" srcOrd="1" destOrd="0" presId="urn:microsoft.com/office/officeart/2005/8/layout/orgChart1"/>
    <dgm:cxn modelId="{8A1171B3-81F0-43BF-B875-6BEBFF5BB6D8}" type="presParOf" srcId="{561A87C8-8A61-49C5-B59C-83E1595CCA28}" destId="{D6B3D4B7-4E43-4414-81B2-F3149D7BFDB6}" srcOrd="2" destOrd="0" presId="urn:microsoft.com/office/officeart/2005/8/layout/orgChart1"/>
    <dgm:cxn modelId="{9F008A67-230E-4884-BF73-02EC8F87BBE0}" type="presParOf" srcId="{9C077282-A581-4F25-88F1-B119C519E3A4}" destId="{BA5244E0-DD87-4BCC-AE0A-C427D808123C}" srcOrd="2" destOrd="0" presId="urn:microsoft.com/office/officeart/2005/8/layout/orgChart1"/>
    <dgm:cxn modelId="{80A290AB-3BAD-4C34-A7D2-C75C97431801}" type="presParOf" srcId="{9C077282-A581-4F25-88F1-B119C519E3A4}" destId="{2D9381C3-A34C-43D0-9371-03EC0CA2378B}" srcOrd="3" destOrd="0" presId="urn:microsoft.com/office/officeart/2005/8/layout/orgChart1"/>
    <dgm:cxn modelId="{59BBD9EB-84D6-4E42-91DB-441CA2B3B5FA}" type="presParOf" srcId="{2D9381C3-A34C-43D0-9371-03EC0CA2378B}" destId="{BF34E0DA-0FBC-4DCF-A110-789DF4B066DF}" srcOrd="0" destOrd="0" presId="urn:microsoft.com/office/officeart/2005/8/layout/orgChart1"/>
    <dgm:cxn modelId="{0DFBAF85-90B6-4150-A9C7-B396D3434619}" type="presParOf" srcId="{BF34E0DA-0FBC-4DCF-A110-789DF4B066DF}" destId="{9370AD62-CC20-42A3-B15D-7030F5356E81}" srcOrd="0" destOrd="0" presId="urn:microsoft.com/office/officeart/2005/8/layout/orgChart1"/>
    <dgm:cxn modelId="{2BBA2C18-424D-4337-B1F9-420A162987D6}" type="presParOf" srcId="{BF34E0DA-0FBC-4DCF-A110-789DF4B066DF}" destId="{26008AC0-8AF7-40CE-BA41-6CF2D6400F79}" srcOrd="1" destOrd="0" presId="urn:microsoft.com/office/officeart/2005/8/layout/orgChart1"/>
    <dgm:cxn modelId="{174D67A8-B4EE-4CA2-9021-45F3B675BAD4}" type="presParOf" srcId="{2D9381C3-A34C-43D0-9371-03EC0CA2378B}" destId="{6A0F70EE-1903-461A-90BD-50E3B4BC9BD9}" srcOrd="1" destOrd="0" presId="urn:microsoft.com/office/officeart/2005/8/layout/orgChart1"/>
    <dgm:cxn modelId="{22B15DF2-D0F7-42F0-AF79-A832F9CFFEEB}" type="presParOf" srcId="{2D9381C3-A34C-43D0-9371-03EC0CA2378B}" destId="{9537ED3C-42BF-4B7C-9774-DD82B12881C9}" srcOrd="2" destOrd="0" presId="urn:microsoft.com/office/officeart/2005/8/layout/orgChart1"/>
    <dgm:cxn modelId="{3FB1C1AF-8E3A-42A2-A693-DEFF0608C9D9}" type="presParOf" srcId="{9C077282-A581-4F25-88F1-B119C519E3A4}" destId="{DFD9C5C2-A531-481E-B987-DE30FD20F906}" srcOrd="4" destOrd="0" presId="urn:microsoft.com/office/officeart/2005/8/layout/orgChart1"/>
    <dgm:cxn modelId="{FEF02864-8330-4E98-A356-08BE4AB6FC4C}" type="presParOf" srcId="{9C077282-A581-4F25-88F1-B119C519E3A4}" destId="{AC9611DE-E83F-404C-B309-7825D0825C84}" srcOrd="5" destOrd="0" presId="urn:microsoft.com/office/officeart/2005/8/layout/orgChart1"/>
    <dgm:cxn modelId="{12264309-5E60-4C81-B495-242256D04940}" type="presParOf" srcId="{AC9611DE-E83F-404C-B309-7825D0825C84}" destId="{FF6F8E44-6177-476E-81F8-625D5D5DDD74}" srcOrd="0" destOrd="0" presId="urn:microsoft.com/office/officeart/2005/8/layout/orgChart1"/>
    <dgm:cxn modelId="{26882C23-4951-40CD-8C4B-D520B841576D}" type="presParOf" srcId="{FF6F8E44-6177-476E-81F8-625D5D5DDD74}" destId="{EAA6EB3E-5BBC-41A7-AA4F-02CDC7E11E57}" srcOrd="0" destOrd="0" presId="urn:microsoft.com/office/officeart/2005/8/layout/orgChart1"/>
    <dgm:cxn modelId="{4ADD6534-8E46-48D7-B800-0A0FDA7E9E12}" type="presParOf" srcId="{FF6F8E44-6177-476E-81F8-625D5D5DDD74}" destId="{E2668FA8-AD55-4800-A6CD-57B249309B84}" srcOrd="1" destOrd="0" presId="urn:microsoft.com/office/officeart/2005/8/layout/orgChart1"/>
    <dgm:cxn modelId="{7A826F3D-9682-49E4-B443-37CD31CCAABA}" type="presParOf" srcId="{AC9611DE-E83F-404C-B309-7825D0825C84}" destId="{AAE88768-5F4A-44D7-9A69-ABF91CFB5A50}" srcOrd="1" destOrd="0" presId="urn:microsoft.com/office/officeart/2005/8/layout/orgChart1"/>
    <dgm:cxn modelId="{79B0C056-80C8-43D2-900B-5B46BF5BFD78}" type="presParOf" srcId="{AC9611DE-E83F-404C-B309-7825D0825C84}" destId="{5B8B322D-2A31-4E6F-9727-5417D556486A}" srcOrd="2" destOrd="0" presId="urn:microsoft.com/office/officeart/2005/8/layout/orgChart1"/>
    <dgm:cxn modelId="{E3B529FF-7DB7-405A-8BB0-1C786A95FB89}" type="presParOf" srcId="{9C077282-A581-4F25-88F1-B119C519E3A4}" destId="{105E675B-ECBE-435D-B7CD-BEA02C61ECFA}" srcOrd="6" destOrd="0" presId="urn:microsoft.com/office/officeart/2005/8/layout/orgChart1"/>
    <dgm:cxn modelId="{54E69775-A627-46B2-9707-43CE4C4CB7B1}" type="presParOf" srcId="{9C077282-A581-4F25-88F1-B119C519E3A4}" destId="{3C826650-6DA3-41CD-924C-4A71D15A3DBB}" srcOrd="7" destOrd="0" presId="urn:microsoft.com/office/officeart/2005/8/layout/orgChart1"/>
    <dgm:cxn modelId="{0C241FAE-B6E3-4018-A8D2-5A75DB8F8439}" type="presParOf" srcId="{3C826650-6DA3-41CD-924C-4A71D15A3DBB}" destId="{0D10BD21-72FA-4EEA-9A3A-4C547FBC0FF1}" srcOrd="0" destOrd="0" presId="urn:microsoft.com/office/officeart/2005/8/layout/orgChart1"/>
    <dgm:cxn modelId="{1AED5D82-1C1C-4A67-BA35-A167D10614B6}" type="presParOf" srcId="{0D10BD21-72FA-4EEA-9A3A-4C547FBC0FF1}" destId="{9CA42C82-8FC4-475E-A31B-6125534893A9}" srcOrd="0" destOrd="0" presId="urn:microsoft.com/office/officeart/2005/8/layout/orgChart1"/>
    <dgm:cxn modelId="{06F6B0AA-EB21-46DA-B69B-313634548EB8}" type="presParOf" srcId="{0D10BD21-72FA-4EEA-9A3A-4C547FBC0FF1}" destId="{0774D407-AEB1-4CD3-A2B0-D92130F589EC}" srcOrd="1" destOrd="0" presId="urn:microsoft.com/office/officeart/2005/8/layout/orgChart1"/>
    <dgm:cxn modelId="{EA9B6AB6-B12B-4673-8940-1AA9E07E2993}" type="presParOf" srcId="{3C826650-6DA3-41CD-924C-4A71D15A3DBB}" destId="{90183082-91C7-482B-A5AF-67628B704B5B}" srcOrd="1" destOrd="0" presId="urn:microsoft.com/office/officeart/2005/8/layout/orgChart1"/>
    <dgm:cxn modelId="{5DA08144-6BE9-4081-83FD-49E1437A2008}" type="presParOf" srcId="{3C826650-6DA3-41CD-924C-4A71D15A3DBB}" destId="{0D8A091C-D00F-4385-8573-E130656E7BD7}" srcOrd="2" destOrd="0" presId="urn:microsoft.com/office/officeart/2005/8/layout/orgChart1"/>
    <dgm:cxn modelId="{B7390A34-B0B1-4378-8CBD-66B20B18985F}" type="presParOf" srcId="{9C077282-A581-4F25-88F1-B119C519E3A4}" destId="{4CB90BF8-9DB1-494C-8F53-8DD8261455BB}" srcOrd="8" destOrd="0" presId="urn:microsoft.com/office/officeart/2005/8/layout/orgChart1"/>
    <dgm:cxn modelId="{5E010BD5-4CBF-4B48-AE65-BF7002D3E7E9}" type="presParOf" srcId="{9C077282-A581-4F25-88F1-B119C519E3A4}" destId="{50D29330-3C00-4948-80DB-B76981830148}" srcOrd="9" destOrd="0" presId="urn:microsoft.com/office/officeart/2005/8/layout/orgChart1"/>
    <dgm:cxn modelId="{653AF55D-E730-43F8-B223-AF48BAD59A79}" type="presParOf" srcId="{50D29330-3C00-4948-80DB-B76981830148}" destId="{C1F7E7B4-FF59-4DC0-BFD8-9348FB861886}" srcOrd="0" destOrd="0" presId="urn:microsoft.com/office/officeart/2005/8/layout/orgChart1"/>
    <dgm:cxn modelId="{BB383C39-21F4-4A72-A24A-DD3FB1298E91}" type="presParOf" srcId="{C1F7E7B4-FF59-4DC0-BFD8-9348FB861886}" destId="{6C1A0B29-8D43-403D-A8CE-9CB91555F0F4}" srcOrd="0" destOrd="0" presId="urn:microsoft.com/office/officeart/2005/8/layout/orgChart1"/>
    <dgm:cxn modelId="{D4199CEC-BCC4-47FB-8E61-7A7696C5FD4D}" type="presParOf" srcId="{C1F7E7B4-FF59-4DC0-BFD8-9348FB861886}" destId="{50A4B039-34FB-4BC2-A19B-BB5F0B1E1B54}" srcOrd="1" destOrd="0" presId="urn:microsoft.com/office/officeart/2005/8/layout/orgChart1"/>
    <dgm:cxn modelId="{DDC4385B-3B40-40A2-A3E2-EFF198BF9755}" type="presParOf" srcId="{50D29330-3C00-4948-80DB-B76981830148}" destId="{C625907A-CB59-4172-B95B-587A0BE7A015}" srcOrd="1" destOrd="0" presId="urn:microsoft.com/office/officeart/2005/8/layout/orgChart1"/>
    <dgm:cxn modelId="{17939015-16D6-4CB6-8FD9-ABCC09624BEC}" type="presParOf" srcId="{50D29330-3C00-4948-80DB-B76981830148}" destId="{D31A4CBD-6E62-4D78-99DF-4A8973BC8EDD}" srcOrd="2" destOrd="0" presId="urn:microsoft.com/office/officeart/2005/8/layout/orgChart1"/>
    <dgm:cxn modelId="{71966616-18A1-4770-A4BD-440862C52C4E}" type="presParOf" srcId="{63E0B4F6-B85C-4CE6-97FB-A8AEBEBEB5F9}" destId="{632B991F-10A7-4E78-9596-C94755CBCB97}" srcOrd="2" destOrd="0" presId="urn:microsoft.com/office/officeart/2005/8/layout/orgChart1"/>
    <dgm:cxn modelId="{5D3AED7C-8323-42E1-8026-0A0E569BB1A9}" type="presParOf" srcId="{6A31BF6A-B095-4D68-9714-52E2B0FB0C6B}" destId="{3CF1F4C4-2F6E-4166-AE47-D2DF3AFD1E5B}" srcOrd="2" destOrd="0" presId="urn:microsoft.com/office/officeart/2005/8/layout/orgChart1"/>
    <dgm:cxn modelId="{FC1FB7AC-7993-4145-9ACF-78FAAE630FCF}" type="presParOf" srcId="{6A31BF6A-B095-4D68-9714-52E2B0FB0C6B}" destId="{3F806CC3-6FF5-46DA-92B4-1B5F7A2D761F}" srcOrd="3" destOrd="0" presId="urn:microsoft.com/office/officeart/2005/8/layout/orgChart1"/>
    <dgm:cxn modelId="{F80F9B07-48C3-4075-B308-1A20777040B4}" type="presParOf" srcId="{3F806CC3-6FF5-46DA-92B4-1B5F7A2D761F}" destId="{B06FF91C-27BE-44CF-BE6D-AA1D58B8D74A}" srcOrd="0" destOrd="0" presId="urn:microsoft.com/office/officeart/2005/8/layout/orgChart1"/>
    <dgm:cxn modelId="{C038CC61-6FD8-48AB-BA41-426DF0FC3DFD}" type="presParOf" srcId="{B06FF91C-27BE-44CF-BE6D-AA1D58B8D74A}" destId="{10BD096A-B2B4-44FD-BEC8-87159D1CC1AC}" srcOrd="0" destOrd="0" presId="urn:microsoft.com/office/officeart/2005/8/layout/orgChart1"/>
    <dgm:cxn modelId="{A241C33E-D102-4A06-B1F7-F7A9DA131CD3}" type="presParOf" srcId="{B06FF91C-27BE-44CF-BE6D-AA1D58B8D74A}" destId="{145B5353-9D13-4462-9FE3-2D3D8953543D}" srcOrd="1" destOrd="0" presId="urn:microsoft.com/office/officeart/2005/8/layout/orgChart1"/>
    <dgm:cxn modelId="{8A66F037-E149-4D20-A9F6-3479222A41CC}" type="presParOf" srcId="{3F806CC3-6FF5-46DA-92B4-1B5F7A2D761F}" destId="{846FFE85-ECD7-4C1C-B16F-E614DA9B2012}" srcOrd="1" destOrd="0" presId="urn:microsoft.com/office/officeart/2005/8/layout/orgChart1"/>
    <dgm:cxn modelId="{530B7B4B-5BF2-42DF-8575-DDAAA6FC0B67}" type="presParOf" srcId="{3F806CC3-6FF5-46DA-92B4-1B5F7A2D761F}" destId="{333BF2A0-9B11-423E-A347-3A7C862F0CC6}" srcOrd="2" destOrd="0" presId="urn:microsoft.com/office/officeart/2005/8/layout/orgChart1"/>
    <dgm:cxn modelId="{123C844E-8A0F-4FC3-A98B-20C5AC0F969A}" type="presParOf" srcId="{6A31BF6A-B095-4D68-9714-52E2B0FB0C6B}" destId="{FB3BC56E-F061-41EF-88BC-C0F48BD0761B}" srcOrd="4" destOrd="0" presId="urn:microsoft.com/office/officeart/2005/8/layout/orgChart1"/>
    <dgm:cxn modelId="{573C53FD-1C9A-42E4-A5A8-12A85D6EED34}" type="presParOf" srcId="{6A31BF6A-B095-4D68-9714-52E2B0FB0C6B}" destId="{8B4B3AB9-C923-49EE-A103-32B4F7B33B4D}" srcOrd="5" destOrd="0" presId="urn:microsoft.com/office/officeart/2005/8/layout/orgChart1"/>
    <dgm:cxn modelId="{AD5D2A57-BEA1-41F0-A7AD-E26F2C1E7AA5}" type="presParOf" srcId="{8B4B3AB9-C923-49EE-A103-32B4F7B33B4D}" destId="{13776462-8EF6-45D6-BC19-73FC87C1A3E9}" srcOrd="0" destOrd="0" presId="urn:microsoft.com/office/officeart/2005/8/layout/orgChart1"/>
    <dgm:cxn modelId="{FC999E21-898E-4541-87AA-E0629578AF21}" type="presParOf" srcId="{13776462-8EF6-45D6-BC19-73FC87C1A3E9}" destId="{08756300-FC7A-4D73-8376-F46E97DA6A6D}" srcOrd="0" destOrd="0" presId="urn:microsoft.com/office/officeart/2005/8/layout/orgChart1"/>
    <dgm:cxn modelId="{19DE49AD-2ECB-495E-88B7-A59CFD8E97B5}" type="presParOf" srcId="{13776462-8EF6-45D6-BC19-73FC87C1A3E9}" destId="{8B74DCC3-59F5-4C33-BF27-7B996A3E36C8}" srcOrd="1" destOrd="0" presId="urn:microsoft.com/office/officeart/2005/8/layout/orgChart1"/>
    <dgm:cxn modelId="{22371531-97AD-4602-A3F0-2180BF5979F0}" type="presParOf" srcId="{8B4B3AB9-C923-49EE-A103-32B4F7B33B4D}" destId="{5C7A7637-5986-49D4-B0DF-747012052F4E}" srcOrd="1" destOrd="0" presId="urn:microsoft.com/office/officeart/2005/8/layout/orgChart1"/>
    <dgm:cxn modelId="{9E106FF2-56BD-4255-B945-37B55E015B3B}" type="presParOf" srcId="{8B4B3AB9-C923-49EE-A103-32B4F7B33B4D}" destId="{66033729-6C7B-4A47-A0B6-DD10A9DACEB4}" srcOrd="2" destOrd="0" presId="urn:microsoft.com/office/officeart/2005/8/layout/orgChart1"/>
    <dgm:cxn modelId="{D21701D2-6F18-41AE-9C77-9263ECDF9A6E}" type="presParOf" srcId="{6A31BF6A-B095-4D68-9714-52E2B0FB0C6B}" destId="{756F3382-88C1-403D-8419-BC5C80120326}" srcOrd="6" destOrd="0" presId="urn:microsoft.com/office/officeart/2005/8/layout/orgChart1"/>
    <dgm:cxn modelId="{728CE398-908F-47FE-BE0C-F06E8115EE40}" type="presParOf" srcId="{6A31BF6A-B095-4D68-9714-52E2B0FB0C6B}" destId="{566645B1-4EDF-4DA6-A4F1-D0505CA62D92}" srcOrd="7" destOrd="0" presId="urn:microsoft.com/office/officeart/2005/8/layout/orgChart1"/>
    <dgm:cxn modelId="{AE6F7F04-E7B3-48EC-B543-CAF37C9A0F0D}" type="presParOf" srcId="{566645B1-4EDF-4DA6-A4F1-D0505CA62D92}" destId="{6D8F509A-B38F-4607-8040-32BF21897BA3}" srcOrd="0" destOrd="0" presId="urn:microsoft.com/office/officeart/2005/8/layout/orgChart1"/>
    <dgm:cxn modelId="{CCE50BAE-3C45-42B3-9566-9C9FF1BC4583}" type="presParOf" srcId="{6D8F509A-B38F-4607-8040-32BF21897BA3}" destId="{A6C2BA60-5CB7-4E23-A187-858336CAFE9F}" srcOrd="0" destOrd="0" presId="urn:microsoft.com/office/officeart/2005/8/layout/orgChart1"/>
    <dgm:cxn modelId="{1709A732-B9AB-4673-BD16-DFC96E744C03}" type="presParOf" srcId="{6D8F509A-B38F-4607-8040-32BF21897BA3}" destId="{8AE38C5E-4B4A-4BAE-9AC2-AC8CCE157E00}" srcOrd="1" destOrd="0" presId="urn:microsoft.com/office/officeart/2005/8/layout/orgChart1"/>
    <dgm:cxn modelId="{96454CEC-028F-4122-8D30-22670A39332A}" type="presParOf" srcId="{566645B1-4EDF-4DA6-A4F1-D0505CA62D92}" destId="{D313C422-7488-4564-A844-A1A85D5E3D7C}" srcOrd="1" destOrd="0" presId="urn:microsoft.com/office/officeart/2005/8/layout/orgChart1"/>
    <dgm:cxn modelId="{457C5F9F-C708-4308-B73E-BDD42DBB93DE}" type="presParOf" srcId="{566645B1-4EDF-4DA6-A4F1-D0505CA62D92}" destId="{8F8E091E-9D93-4109-B0D4-ABC34A2011D3}" srcOrd="2" destOrd="0" presId="urn:microsoft.com/office/officeart/2005/8/layout/orgChart1"/>
    <dgm:cxn modelId="{6D53F734-AA7A-4CE1-9FB5-B9E45B32901D}" type="presParOf" srcId="{6A31BF6A-B095-4D68-9714-52E2B0FB0C6B}" destId="{D5F06083-7A3D-4041-A115-0161CE410BBB}" srcOrd="8" destOrd="0" presId="urn:microsoft.com/office/officeart/2005/8/layout/orgChart1"/>
    <dgm:cxn modelId="{0E77C720-E996-42B1-BA06-EFDDED158827}" type="presParOf" srcId="{6A31BF6A-B095-4D68-9714-52E2B0FB0C6B}" destId="{44112419-23B3-4AE5-8249-D5D4DF5A0D62}" srcOrd="9" destOrd="0" presId="urn:microsoft.com/office/officeart/2005/8/layout/orgChart1"/>
    <dgm:cxn modelId="{9D4AD091-9F1C-430F-A699-AFDF7C773115}" type="presParOf" srcId="{44112419-23B3-4AE5-8249-D5D4DF5A0D62}" destId="{AA1A051E-D728-4D8A-A037-AADFF7255734}" srcOrd="0" destOrd="0" presId="urn:microsoft.com/office/officeart/2005/8/layout/orgChart1"/>
    <dgm:cxn modelId="{40EC1AC8-1186-4C99-BE53-3A12CA806A90}" type="presParOf" srcId="{AA1A051E-D728-4D8A-A037-AADFF7255734}" destId="{B1A6D138-6FED-4D22-903D-5D82B4D8FDF8}" srcOrd="0" destOrd="0" presId="urn:microsoft.com/office/officeart/2005/8/layout/orgChart1"/>
    <dgm:cxn modelId="{2D983215-C79D-4A77-9546-4B21ABD60926}" type="presParOf" srcId="{AA1A051E-D728-4D8A-A037-AADFF7255734}" destId="{25E8EE48-5827-4943-AB1D-BFF5C87215F3}" srcOrd="1" destOrd="0" presId="urn:microsoft.com/office/officeart/2005/8/layout/orgChart1"/>
    <dgm:cxn modelId="{0A36DE98-C99A-49B6-B6B9-C8261A7B225E}" type="presParOf" srcId="{44112419-23B3-4AE5-8249-D5D4DF5A0D62}" destId="{2F495A3C-3E3E-4828-B1F9-553758A779D6}" srcOrd="1" destOrd="0" presId="urn:microsoft.com/office/officeart/2005/8/layout/orgChart1"/>
    <dgm:cxn modelId="{D736B1D1-F74B-4A21-A3F9-B2ED22E1E0C3}" type="presParOf" srcId="{44112419-23B3-4AE5-8249-D5D4DF5A0D62}" destId="{B18B7350-A0DC-47BE-B630-58661ACA6FA3}" srcOrd="2" destOrd="0" presId="urn:microsoft.com/office/officeart/2005/8/layout/orgChart1"/>
    <dgm:cxn modelId="{3F61FBD5-44E5-4C45-974D-85BFF36684BC}" type="presParOf" srcId="{6A31BF6A-B095-4D68-9714-52E2B0FB0C6B}" destId="{E84F3993-337D-4615-B712-B36FA29686C0}" srcOrd="10" destOrd="0" presId="urn:microsoft.com/office/officeart/2005/8/layout/orgChart1"/>
    <dgm:cxn modelId="{5B50A433-AAA5-4CE9-81BA-62A2AEDAE1C1}" type="presParOf" srcId="{6A31BF6A-B095-4D68-9714-52E2B0FB0C6B}" destId="{4C36F7B1-1F2C-4CE9-8AC6-2BF9F3D1460B}" srcOrd="11" destOrd="0" presId="urn:microsoft.com/office/officeart/2005/8/layout/orgChart1"/>
    <dgm:cxn modelId="{D0E711EC-0C98-4E04-B2E1-2B484C829751}" type="presParOf" srcId="{4C36F7B1-1F2C-4CE9-8AC6-2BF9F3D1460B}" destId="{C9BA92E4-A578-4234-8B82-17C2CF0032EB}" srcOrd="0" destOrd="0" presId="urn:microsoft.com/office/officeart/2005/8/layout/orgChart1"/>
    <dgm:cxn modelId="{4C4935CB-CCC5-40DF-99DD-0DA752A5186E}" type="presParOf" srcId="{C9BA92E4-A578-4234-8B82-17C2CF0032EB}" destId="{94F9BB7C-8C97-4C7A-8A78-47461425ECEB}" srcOrd="0" destOrd="0" presId="urn:microsoft.com/office/officeart/2005/8/layout/orgChart1"/>
    <dgm:cxn modelId="{3B05A184-4E8C-4CED-B1C5-8CE1C4573201}" type="presParOf" srcId="{C9BA92E4-A578-4234-8B82-17C2CF0032EB}" destId="{F6ED988F-1E89-4BF6-9BA1-FDDB13471A9D}" srcOrd="1" destOrd="0" presId="urn:microsoft.com/office/officeart/2005/8/layout/orgChart1"/>
    <dgm:cxn modelId="{73B91F16-E87F-47D5-ACC4-947F1F584DB2}" type="presParOf" srcId="{4C36F7B1-1F2C-4CE9-8AC6-2BF9F3D1460B}" destId="{B3472B2A-1E33-45A6-9760-354EA6D2612E}" srcOrd="1" destOrd="0" presId="urn:microsoft.com/office/officeart/2005/8/layout/orgChart1"/>
    <dgm:cxn modelId="{79C0EE36-4946-4078-BF2E-0ECA9640CC51}" type="presParOf" srcId="{4C36F7B1-1F2C-4CE9-8AC6-2BF9F3D1460B}" destId="{2B734B70-AE00-4EEA-B075-57772B21A3E7}" srcOrd="2" destOrd="0" presId="urn:microsoft.com/office/officeart/2005/8/layout/orgChart1"/>
    <dgm:cxn modelId="{A70B6018-898A-45BC-81CB-5728A7B92E96}" type="presParOf" srcId="{C98F458A-52B7-4BB8-BB78-3A1CF2614157}" destId="{92A50C80-F07E-48C9-9E08-1353E2675319}" srcOrd="2" destOrd="0" presId="urn:microsoft.com/office/officeart/2005/8/layout/orgChart1"/>
    <dgm:cxn modelId="{BC861C82-3F77-407D-82FC-F6B3EF4AA150}" type="presParOf" srcId="{B0A16EA6-96F4-4A63-9783-67DBF8507EC9}" destId="{960D0202-59AB-4D81-B9EF-86B16040EABF}" srcOrd="2" destOrd="0" presId="urn:microsoft.com/office/officeart/2005/8/layout/orgChart1"/>
    <dgm:cxn modelId="{E8B16761-6C8B-4EF8-986C-B6CF0A95E73E}" type="presParOf" srcId="{B0A16EA6-96F4-4A63-9783-67DBF8507EC9}" destId="{2CC059A3-41EC-4B5A-8F61-CA8D4FDB58FB}" srcOrd="3" destOrd="0" presId="urn:microsoft.com/office/officeart/2005/8/layout/orgChart1"/>
    <dgm:cxn modelId="{475B09A7-A858-4FFC-913F-74E81A053357}" type="presParOf" srcId="{2CC059A3-41EC-4B5A-8F61-CA8D4FDB58FB}" destId="{4CAB6335-4ACF-4F2D-B6EF-757D15AE032B}" srcOrd="0" destOrd="0" presId="urn:microsoft.com/office/officeart/2005/8/layout/orgChart1"/>
    <dgm:cxn modelId="{D12B71A2-D0B3-4D94-930C-86E325EADD94}" type="presParOf" srcId="{4CAB6335-4ACF-4F2D-B6EF-757D15AE032B}" destId="{E950AA79-F9B8-42D2-8569-6B2A173CF9B7}" srcOrd="0" destOrd="0" presId="urn:microsoft.com/office/officeart/2005/8/layout/orgChart1"/>
    <dgm:cxn modelId="{679F699A-AF55-4988-A2C6-1192316ED2B4}" type="presParOf" srcId="{4CAB6335-4ACF-4F2D-B6EF-757D15AE032B}" destId="{DE57B3C9-17DE-4936-9B20-0B87FB46844F}" srcOrd="1" destOrd="0" presId="urn:microsoft.com/office/officeart/2005/8/layout/orgChart1"/>
    <dgm:cxn modelId="{27E1A7DC-305D-4805-AC2E-4936715F6F45}" type="presParOf" srcId="{2CC059A3-41EC-4B5A-8F61-CA8D4FDB58FB}" destId="{F649509B-093E-4B28-B087-1DF57BCB072B}" srcOrd="1" destOrd="0" presId="urn:microsoft.com/office/officeart/2005/8/layout/orgChart1"/>
    <dgm:cxn modelId="{1316F440-FED0-48E8-86B2-DD5BC9A40BF8}" type="presParOf" srcId="{F649509B-093E-4B28-B087-1DF57BCB072B}" destId="{2976E7EF-2027-47A3-BF02-974F4F110282}" srcOrd="0" destOrd="0" presId="urn:microsoft.com/office/officeart/2005/8/layout/orgChart1"/>
    <dgm:cxn modelId="{37070FCD-C96D-4EB2-A824-6E7BBFCE1082}" type="presParOf" srcId="{F649509B-093E-4B28-B087-1DF57BCB072B}" destId="{A5AF7331-6D1D-41F1-BCCF-A3E54390048A}" srcOrd="1" destOrd="0" presId="urn:microsoft.com/office/officeart/2005/8/layout/orgChart1"/>
    <dgm:cxn modelId="{EB6EDAF8-40C9-4890-B621-2C2832AEEC22}" type="presParOf" srcId="{A5AF7331-6D1D-41F1-BCCF-A3E54390048A}" destId="{0D74D6F9-A624-497B-80DC-9EA06B5A7F0D}" srcOrd="0" destOrd="0" presId="urn:microsoft.com/office/officeart/2005/8/layout/orgChart1"/>
    <dgm:cxn modelId="{ABC177BF-E517-4797-98C4-BF8F86CAE6A5}" type="presParOf" srcId="{0D74D6F9-A624-497B-80DC-9EA06B5A7F0D}" destId="{4C09CC79-AE74-4C77-9252-D1A9CA48BEA2}" srcOrd="0" destOrd="0" presId="urn:microsoft.com/office/officeart/2005/8/layout/orgChart1"/>
    <dgm:cxn modelId="{6E6CE0A3-9EF4-4DA4-8C45-9BE6E116BADA}" type="presParOf" srcId="{0D74D6F9-A624-497B-80DC-9EA06B5A7F0D}" destId="{0231C7EF-66B2-45F1-94AA-D0763D62690D}" srcOrd="1" destOrd="0" presId="urn:microsoft.com/office/officeart/2005/8/layout/orgChart1"/>
    <dgm:cxn modelId="{08246416-D826-47BE-9AA3-3C58EE73CD26}" type="presParOf" srcId="{A5AF7331-6D1D-41F1-BCCF-A3E54390048A}" destId="{875ED23D-E63E-4F77-A764-7E32DD80F250}" srcOrd="1" destOrd="0" presId="urn:microsoft.com/office/officeart/2005/8/layout/orgChart1"/>
    <dgm:cxn modelId="{75FBAA53-8E33-4F40-BF26-AD982652FE7C}" type="presParOf" srcId="{A5AF7331-6D1D-41F1-BCCF-A3E54390048A}" destId="{8F7C96C9-AB89-441E-AFD4-312A6B77BD27}" srcOrd="2" destOrd="0" presId="urn:microsoft.com/office/officeart/2005/8/layout/orgChart1"/>
    <dgm:cxn modelId="{D58F439C-C703-4AA1-9EC6-158A5C48CEF2}" type="presParOf" srcId="{F649509B-093E-4B28-B087-1DF57BCB072B}" destId="{861E729B-1437-496B-BC1D-16EC2B9F0AAE}" srcOrd="2" destOrd="0" presId="urn:microsoft.com/office/officeart/2005/8/layout/orgChart1"/>
    <dgm:cxn modelId="{23040A3D-895B-4F33-9264-44C805B19788}" type="presParOf" srcId="{F649509B-093E-4B28-B087-1DF57BCB072B}" destId="{1890AEFD-B2F5-4169-863D-5383A7E22535}" srcOrd="3" destOrd="0" presId="urn:microsoft.com/office/officeart/2005/8/layout/orgChart1"/>
    <dgm:cxn modelId="{3D130820-24BF-40AC-903D-CF45B409F5CA}" type="presParOf" srcId="{1890AEFD-B2F5-4169-863D-5383A7E22535}" destId="{3B8357BF-487A-4657-8523-C69208ECDA47}" srcOrd="0" destOrd="0" presId="urn:microsoft.com/office/officeart/2005/8/layout/orgChart1"/>
    <dgm:cxn modelId="{7845D65D-48BA-461A-B1C5-363F496DC0B8}" type="presParOf" srcId="{3B8357BF-487A-4657-8523-C69208ECDA47}" destId="{266347FB-90E0-4C87-8864-4BA30160ECA7}" srcOrd="0" destOrd="0" presId="urn:microsoft.com/office/officeart/2005/8/layout/orgChart1"/>
    <dgm:cxn modelId="{542B0CAA-3D35-4375-B826-DB86C62DC6AC}" type="presParOf" srcId="{3B8357BF-487A-4657-8523-C69208ECDA47}" destId="{A7C9D00B-99E4-48F5-9E5F-C074933B4D37}" srcOrd="1" destOrd="0" presId="urn:microsoft.com/office/officeart/2005/8/layout/orgChart1"/>
    <dgm:cxn modelId="{7DE23DB0-CAA1-4549-B906-371B08E8C6EF}" type="presParOf" srcId="{1890AEFD-B2F5-4169-863D-5383A7E22535}" destId="{26FA799A-2550-42D0-9CD5-4EE68DCDEA49}" srcOrd="1" destOrd="0" presId="urn:microsoft.com/office/officeart/2005/8/layout/orgChart1"/>
    <dgm:cxn modelId="{518E453C-4DDF-4933-944B-3EAD2ED906B4}" type="presParOf" srcId="{1890AEFD-B2F5-4169-863D-5383A7E22535}" destId="{BC16915A-E402-406B-BA2D-0BD591C17A35}" srcOrd="2" destOrd="0" presId="urn:microsoft.com/office/officeart/2005/8/layout/orgChart1"/>
    <dgm:cxn modelId="{4C0767B2-FA13-4DB7-98EC-5A9DC5D47AE0}" type="presParOf" srcId="{F649509B-093E-4B28-B087-1DF57BCB072B}" destId="{0E0413E8-1CD2-48D3-AA2E-B8BCFAA48BE4}" srcOrd="4" destOrd="0" presId="urn:microsoft.com/office/officeart/2005/8/layout/orgChart1"/>
    <dgm:cxn modelId="{FA0BC0C3-2F23-4DA8-8D64-C04C9B19C761}" type="presParOf" srcId="{F649509B-093E-4B28-B087-1DF57BCB072B}" destId="{D973421B-B40F-43F7-AD1E-0DD927CDC469}" srcOrd="5" destOrd="0" presId="urn:microsoft.com/office/officeart/2005/8/layout/orgChart1"/>
    <dgm:cxn modelId="{9391167E-780D-4089-98FC-B589DFDE2FCB}" type="presParOf" srcId="{D973421B-B40F-43F7-AD1E-0DD927CDC469}" destId="{87B3A01C-007B-405F-A420-48AD2403937F}" srcOrd="0" destOrd="0" presId="urn:microsoft.com/office/officeart/2005/8/layout/orgChart1"/>
    <dgm:cxn modelId="{E0592BF3-DBBB-477F-AC37-101E7390F519}" type="presParOf" srcId="{87B3A01C-007B-405F-A420-48AD2403937F}" destId="{E2F9D103-BD57-4746-89A7-391BF13AAE37}" srcOrd="0" destOrd="0" presId="urn:microsoft.com/office/officeart/2005/8/layout/orgChart1"/>
    <dgm:cxn modelId="{6E5B95D8-BCAC-4748-A8EF-AEFB1E3737CA}" type="presParOf" srcId="{87B3A01C-007B-405F-A420-48AD2403937F}" destId="{E98496FF-286D-49FF-B65F-BC7F91703FDC}" srcOrd="1" destOrd="0" presId="urn:microsoft.com/office/officeart/2005/8/layout/orgChart1"/>
    <dgm:cxn modelId="{A939B84C-A98A-4D61-9320-DF464C256699}" type="presParOf" srcId="{D973421B-B40F-43F7-AD1E-0DD927CDC469}" destId="{A9769BE6-42BD-4D7D-957E-BF1FEE0C0290}" srcOrd="1" destOrd="0" presId="urn:microsoft.com/office/officeart/2005/8/layout/orgChart1"/>
    <dgm:cxn modelId="{C87AB251-2E9C-404E-9CEE-D3AD81CEFA69}" type="presParOf" srcId="{D973421B-B40F-43F7-AD1E-0DD927CDC469}" destId="{E4678D3A-8408-4BAA-A205-141907E8CCDE}" srcOrd="2" destOrd="0" presId="urn:microsoft.com/office/officeart/2005/8/layout/orgChart1"/>
    <dgm:cxn modelId="{CB18F909-DF58-456C-AF2C-EA971AF14DAC}" type="presParOf" srcId="{2CC059A3-41EC-4B5A-8F61-CA8D4FDB58FB}" destId="{1DCC73A6-C7C0-40FA-B5B0-F0B357F4C4D7}" srcOrd="2" destOrd="0" presId="urn:microsoft.com/office/officeart/2005/8/layout/orgChart1"/>
    <dgm:cxn modelId="{212F1AAF-18F4-49F4-AC6A-E751684C17C5}" type="presParOf" srcId="{B0A16EA6-96F4-4A63-9783-67DBF8507EC9}" destId="{1B5FF714-1155-4978-B28A-86DFEDAEB297}" srcOrd="4" destOrd="0" presId="urn:microsoft.com/office/officeart/2005/8/layout/orgChart1"/>
    <dgm:cxn modelId="{769C87E8-A7F3-4682-9BC8-2B82D8DACDA4}" type="presParOf" srcId="{B0A16EA6-96F4-4A63-9783-67DBF8507EC9}" destId="{3A0EE94C-2B2E-42A0-960D-F3C6DFE5399F}" srcOrd="5" destOrd="0" presId="urn:microsoft.com/office/officeart/2005/8/layout/orgChart1"/>
    <dgm:cxn modelId="{25B5C2E2-279F-4FA7-84C3-7367AB2794CB}" type="presParOf" srcId="{3A0EE94C-2B2E-42A0-960D-F3C6DFE5399F}" destId="{34FB6C9F-F733-4F59-A17C-D678C716E7B7}" srcOrd="0" destOrd="0" presId="urn:microsoft.com/office/officeart/2005/8/layout/orgChart1"/>
    <dgm:cxn modelId="{FD4BB3B4-CD42-462C-A470-0EB54052B665}" type="presParOf" srcId="{34FB6C9F-F733-4F59-A17C-D678C716E7B7}" destId="{D07816C5-8263-4A0E-A6A8-FB696F38472B}" srcOrd="0" destOrd="0" presId="urn:microsoft.com/office/officeart/2005/8/layout/orgChart1"/>
    <dgm:cxn modelId="{FCFA20AB-82A7-4C86-B853-5578FC037F26}" type="presParOf" srcId="{34FB6C9F-F733-4F59-A17C-D678C716E7B7}" destId="{C0D2CDC2-5AF3-457C-9B3D-C143ADA316B2}" srcOrd="1" destOrd="0" presId="urn:microsoft.com/office/officeart/2005/8/layout/orgChart1"/>
    <dgm:cxn modelId="{83DC5E75-9397-4B2C-962B-AFD4DBC62837}" type="presParOf" srcId="{3A0EE94C-2B2E-42A0-960D-F3C6DFE5399F}" destId="{5B459506-78B2-4071-92B1-276B3E3D08B4}" srcOrd="1" destOrd="0" presId="urn:microsoft.com/office/officeart/2005/8/layout/orgChart1"/>
    <dgm:cxn modelId="{2308EAFE-FCE9-448D-A1CC-07A3E6BBA1C3}" type="presParOf" srcId="{5B459506-78B2-4071-92B1-276B3E3D08B4}" destId="{A1E37FC9-BF0F-41B7-8438-EFC6FD6835A4}" srcOrd="0" destOrd="0" presId="urn:microsoft.com/office/officeart/2005/8/layout/orgChart1"/>
    <dgm:cxn modelId="{6E5A4ABA-3AEB-49AE-A457-4ED4D14D8EA7}" type="presParOf" srcId="{5B459506-78B2-4071-92B1-276B3E3D08B4}" destId="{4DFD424E-77D2-4607-8342-5ECFC588F500}" srcOrd="1" destOrd="0" presId="urn:microsoft.com/office/officeart/2005/8/layout/orgChart1"/>
    <dgm:cxn modelId="{718ED007-C411-4933-8188-2660F26651E2}" type="presParOf" srcId="{4DFD424E-77D2-4607-8342-5ECFC588F500}" destId="{28260DB7-D84F-4ABB-B328-5E1DFBE2E9C9}" srcOrd="0" destOrd="0" presId="urn:microsoft.com/office/officeart/2005/8/layout/orgChart1"/>
    <dgm:cxn modelId="{56E1C315-F67D-4293-9EE4-3AD57274CA6A}" type="presParOf" srcId="{28260DB7-D84F-4ABB-B328-5E1DFBE2E9C9}" destId="{9E66D52F-6FAC-40BA-9097-F4EDDBF7BF02}" srcOrd="0" destOrd="0" presId="urn:microsoft.com/office/officeart/2005/8/layout/orgChart1"/>
    <dgm:cxn modelId="{0113C030-CA1D-4C59-BF3E-34F7E59E2472}" type="presParOf" srcId="{28260DB7-D84F-4ABB-B328-5E1DFBE2E9C9}" destId="{5E2BF284-A649-48F8-8D10-3C30CDDEED8D}" srcOrd="1" destOrd="0" presId="urn:microsoft.com/office/officeart/2005/8/layout/orgChart1"/>
    <dgm:cxn modelId="{7B22C703-ED94-43BC-BCFE-CF1C576FA2B1}" type="presParOf" srcId="{4DFD424E-77D2-4607-8342-5ECFC588F500}" destId="{5394D764-EF11-4E27-B4C9-7827DC607A08}" srcOrd="1" destOrd="0" presId="urn:microsoft.com/office/officeart/2005/8/layout/orgChart1"/>
    <dgm:cxn modelId="{CF37F406-E5EA-431A-B0BB-18E8BC6DC38A}" type="presParOf" srcId="{4DFD424E-77D2-4607-8342-5ECFC588F500}" destId="{22BBE8DA-E9EF-456D-BB60-22C2CF75598C}" srcOrd="2" destOrd="0" presId="urn:microsoft.com/office/officeart/2005/8/layout/orgChart1"/>
    <dgm:cxn modelId="{F599FBEC-C03C-4707-92BB-A4F70B23355C}" type="presParOf" srcId="{5B459506-78B2-4071-92B1-276B3E3D08B4}" destId="{75E73E1B-5A7C-4D96-A200-715F55008357}" srcOrd="2" destOrd="0" presId="urn:microsoft.com/office/officeart/2005/8/layout/orgChart1"/>
    <dgm:cxn modelId="{61EE192E-10BC-4653-AB73-6D704753D6EC}" type="presParOf" srcId="{5B459506-78B2-4071-92B1-276B3E3D08B4}" destId="{6DE5A392-3B94-4FD4-B871-00EE4C61031F}" srcOrd="3" destOrd="0" presId="urn:microsoft.com/office/officeart/2005/8/layout/orgChart1"/>
    <dgm:cxn modelId="{AEC1FC5B-DF10-4042-B57C-1E3A7EF1FCDC}" type="presParOf" srcId="{6DE5A392-3B94-4FD4-B871-00EE4C61031F}" destId="{1EFA2E40-C1E6-41C1-9B85-E84C81975D3F}" srcOrd="0" destOrd="0" presId="urn:microsoft.com/office/officeart/2005/8/layout/orgChart1"/>
    <dgm:cxn modelId="{FE2AD30E-7070-443F-B44F-59C24F9AE446}" type="presParOf" srcId="{1EFA2E40-C1E6-41C1-9B85-E84C81975D3F}" destId="{FDC6331A-422A-4850-9CAC-C39F4F0E43F8}" srcOrd="0" destOrd="0" presId="urn:microsoft.com/office/officeart/2005/8/layout/orgChart1"/>
    <dgm:cxn modelId="{4F81367E-1829-4E7B-9434-6FC85BE7868D}" type="presParOf" srcId="{1EFA2E40-C1E6-41C1-9B85-E84C81975D3F}" destId="{27FEB0A5-750D-4D3C-8E71-47D173ED7793}" srcOrd="1" destOrd="0" presId="urn:microsoft.com/office/officeart/2005/8/layout/orgChart1"/>
    <dgm:cxn modelId="{EDA81D20-04F7-4469-8CD9-EFA975073E80}" type="presParOf" srcId="{6DE5A392-3B94-4FD4-B871-00EE4C61031F}" destId="{EA7280B8-E973-4D80-B1E2-64553343CCFD}" srcOrd="1" destOrd="0" presId="urn:microsoft.com/office/officeart/2005/8/layout/orgChart1"/>
    <dgm:cxn modelId="{D10F7EDE-1C95-4B8F-95D6-83DF46B66A69}" type="presParOf" srcId="{6DE5A392-3B94-4FD4-B871-00EE4C61031F}" destId="{78D7366F-5AB1-4D6A-9865-E87D144BC541}" srcOrd="2" destOrd="0" presId="urn:microsoft.com/office/officeart/2005/8/layout/orgChart1"/>
    <dgm:cxn modelId="{A3450EE1-7AC7-49FF-BBCC-5293F9CF416B}" type="presParOf" srcId="{5B459506-78B2-4071-92B1-276B3E3D08B4}" destId="{F5DA218B-297A-4D68-BABF-4A8E9CFE1601}" srcOrd="4" destOrd="0" presId="urn:microsoft.com/office/officeart/2005/8/layout/orgChart1"/>
    <dgm:cxn modelId="{CBAB72E9-9563-4DFE-9B09-D140FF7BF686}" type="presParOf" srcId="{5B459506-78B2-4071-92B1-276B3E3D08B4}" destId="{A0B5689F-CC48-4196-9D6C-F1000C9E4628}" srcOrd="5" destOrd="0" presId="urn:microsoft.com/office/officeart/2005/8/layout/orgChart1"/>
    <dgm:cxn modelId="{1124F76A-DA22-47C3-8752-3A3330154E57}" type="presParOf" srcId="{A0B5689F-CC48-4196-9D6C-F1000C9E4628}" destId="{276CCC5D-C326-462B-A3DF-32827BCB8532}" srcOrd="0" destOrd="0" presId="urn:microsoft.com/office/officeart/2005/8/layout/orgChart1"/>
    <dgm:cxn modelId="{1641F074-B747-4AD2-BAD1-E42C6AC18B1A}" type="presParOf" srcId="{276CCC5D-C326-462B-A3DF-32827BCB8532}" destId="{F54B372B-1B30-47DA-AB30-26C6A9F2B519}" srcOrd="0" destOrd="0" presId="urn:microsoft.com/office/officeart/2005/8/layout/orgChart1"/>
    <dgm:cxn modelId="{58664768-E0CF-412A-BE84-70FE9369CDB5}" type="presParOf" srcId="{276CCC5D-C326-462B-A3DF-32827BCB8532}" destId="{5962F09F-8BB1-4890-882A-11510C1AFD77}" srcOrd="1" destOrd="0" presId="urn:microsoft.com/office/officeart/2005/8/layout/orgChart1"/>
    <dgm:cxn modelId="{79972735-BD85-4ABD-9CEB-93C75AB3658D}" type="presParOf" srcId="{A0B5689F-CC48-4196-9D6C-F1000C9E4628}" destId="{367B8E9F-5A9F-4D9F-AD42-1934A0381844}" srcOrd="1" destOrd="0" presId="urn:microsoft.com/office/officeart/2005/8/layout/orgChart1"/>
    <dgm:cxn modelId="{71D8BF88-7CE6-4C7D-B446-1BF53CAD7180}" type="presParOf" srcId="{A0B5689F-CC48-4196-9D6C-F1000C9E4628}" destId="{041F82B7-40D1-468A-830D-F0D3D1809D16}" srcOrd="2" destOrd="0" presId="urn:microsoft.com/office/officeart/2005/8/layout/orgChart1"/>
    <dgm:cxn modelId="{3EAEA9B5-269A-4F98-B793-07B2F91F821A}" type="presParOf" srcId="{5B459506-78B2-4071-92B1-276B3E3D08B4}" destId="{B0713876-6E3D-48BD-84FE-55B69D79C05B}" srcOrd="6" destOrd="0" presId="urn:microsoft.com/office/officeart/2005/8/layout/orgChart1"/>
    <dgm:cxn modelId="{6A9F093D-6283-4B09-9A94-75935F32A38F}" type="presParOf" srcId="{5B459506-78B2-4071-92B1-276B3E3D08B4}" destId="{79F9CDC9-5533-4471-B024-803E26FE8A00}" srcOrd="7" destOrd="0" presId="urn:microsoft.com/office/officeart/2005/8/layout/orgChart1"/>
    <dgm:cxn modelId="{948C33AF-C4F3-43ED-9264-234F4BA0F2F9}" type="presParOf" srcId="{79F9CDC9-5533-4471-B024-803E26FE8A00}" destId="{C71B755F-A34D-4A8F-8708-413360EB1AFC}" srcOrd="0" destOrd="0" presId="urn:microsoft.com/office/officeart/2005/8/layout/orgChart1"/>
    <dgm:cxn modelId="{FE384DF1-7841-4D13-BE0E-8518308BEF51}" type="presParOf" srcId="{C71B755F-A34D-4A8F-8708-413360EB1AFC}" destId="{C132EB46-7C65-4310-951C-C84CDDCD8397}" srcOrd="0" destOrd="0" presId="urn:microsoft.com/office/officeart/2005/8/layout/orgChart1"/>
    <dgm:cxn modelId="{D40D5364-9C44-4C8B-A0C0-ECE6C8A7AC1D}" type="presParOf" srcId="{C71B755F-A34D-4A8F-8708-413360EB1AFC}" destId="{11DE84AD-A51D-40D3-97F3-BC7533B00344}" srcOrd="1" destOrd="0" presId="urn:microsoft.com/office/officeart/2005/8/layout/orgChart1"/>
    <dgm:cxn modelId="{94593D74-D371-4F19-BD15-8D06D6955C7D}" type="presParOf" srcId="{79F9CDC9-5533-4471-B024-803E26FE8A00}" destId="{CB0CF667-3F70-45EC-B2B2-8450D2406B68}" srcOrd="1" destOrd="0" presId="urn:microsoft.com/office/officeart/2005/8/layout/orgChart1"/>
    <dgm:cxn modelId="{07126824-4488-4733-802C-F3263AE79A44}" type="presParOf" srcId="{79F9CDC9-5533-4471-B024-803E26FE8A00}" destId="{2870E3D6-3822-416D-80E6-4D6FCF085D6D}" srcOrd="2" destOrd="0" presId="urn:microsoft.com/office/officeart/2005/8/layout/orgChart1"/>
    <dgm:cxn modelId="{CEBFD823-F4CF-49DF-BDD3-8ADA041CD329}" type="presParOf" srcId="{5B459506-78B2-4071-92B1-276B3E3D08B4}" destId="{AECAE81A-1F44-44FC-BD26-785D731214E1}" srcOrd="8" destOrd="0" presId="urn:microsoft.com/office/officeart/2005/8/layout/orgChart1"/>
    <dgm:cxn modelId="{31922554-B78D-4FF3-A943-D22174AA9B70}" type="presParOf" srcId="{5B459506-78B2-4071-92B1-276B3E3D08B4}" destId="{4391B900-1948-4BA6-A603-21ABEB524DB3}" srcOrd="9" destOrd="0" presId="urn:microsoft.com/office/officeart/2005/8/layout/orgChart1"/>
    <dgm:cxn modelId="{6538CA30-5046-463F-A180-FD8984D79128}" type="presParOf" srcId="{4391B900-1948-4BA6-A603-21ABEB524DB3}" destId="{D0F8DD4C-88D4-45F3-8EB0-B2A611D391C6}" srcOrd="0" destOrd="0" presId="urn:microsoft.com/office/officeart/2005/8/layout/orgChart1"/>
    <dgm:cxn modelId="{2E8904FD-B69C-45AB-9E66-137FC65013FC}" type="presParOf" srcId="{D0F8DD4C-88D4-45F3-8EB0-B2A611D391C6}" destId="{3EDE098C-D49C-481D-A2C0-70DA1FD40804}" srcOrd="0" destOrd="0" presId="urn:microsoft.com/office/officeart/2005/8/layout/orgChart1"/>
    <dgm:cxn modelId="{DC981A5F-7DAC-445A-8201-2ACB486FEE4D}" type="presParOf" srcId="{D0F8DD4C-88D4-45F3-8EB0-B2A611D391C6}" destId="{386F7E26-3687-4EFA-AE53-C04E08739B5A}" srcOrd="1" destOrd="0" presId="urn:microsoft.com/office/officeart/2005/8/layout/orgChart1"/>
    <dgm:cxn modelId="{B47453FF-AC34-4ADC-831A-9BC7C849A600}" type="presParOf" srcId="{4391B900-1948-4BA6-A603-21ABEB524DB3}" destId="{3D8408B2-7BD2-43D0-B993-80E1C9CE6851}" srcOrd="1" destOrd="0" presId="urn:microsoft.com/office/officeart/2005/8/layout/orgChart1"/>
    <dgm:cxn modelId="{0B9930F3-FF41-4599-B175-2442A0380F95}" type="presParOf" srcId="{4391B900-1948-4BA6-A603-21ABEB524DB3}" destId="{7778BE90-F36E-4B69-A803-E1E81FEB8517}" srcOrd="2" destOrd="0" presId="urn:microsoft.com/office/officeart/2005/8/layout/orgChart1"/>
    <dgm:cxn modelId="{78753FCF-C6EB-4E9A-ADA0-ABA4864F7EE2}" type="presParOf" srcId="{3A0EE94C-2B2E-42A0-960D-F3C6DFE5399F}" destId="{AB87D623-0649-4032-8164-72375CD8E8D2}" srcOrd="2" destOrd="0" presId="urn:microsoft.com/office/officeart/2005/8/layout/orgChart1"/>
    <dgm:cxn modelId="{7EA9F1E8-6DBB-4B88-8A8A-3CB3B3A7D621}" type="presParOf" srcId="{0E526908-EAEE-475E-898E-6B8D4A59C6C0}" destId="{F7CE24F6-A239-45A6-B662-7660AA0F54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A84429-43DD-4678-BBDF-9B03036F85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BFE62B-74D4-488D-BD9B-79F435C8C097}">
      <dgm:prSet phldrT="[Текст]"/>
      <dgm:spPr/>
      <dgm:t>
        <a:bodyPr/>
        <a:lstStyle/>
        <a:p>
          <a:r>
            <a:rPr lang="ru-RU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Объективные причины </a:t>
          </a:r>
          <a:r>
            <a:rPr lang="ru-RU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конфликтов</a:t>
          </a:r>
          <a:endParaRPr lang="ru-RU" b="1" dirty="0">
            <a:solidFill>
              <a:schemeClr val="accent3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9A3CCE-4747-4FD1-90A1-E08CCECED002}" type="parTrans" cxnId="{E86E6799-8571-485B-A350-98393C66A8BD}">
      <dgm:prSet/>
      <dgm:spPr/>
      <dgm:t>
        <a:bodyPr/>
        <a:lstStyle/>
        <a:p>
          <a:endParaRPr lang="ru-RU"/>
        </a:p>
      </dgm:t>
    </dgm:pt>
    <dgm:pt modelId="{4FCFE106-911F-455D-AE59-5CE35618AA5A}" type="sibTrans" cxnId="{E86E6799-8571-485B-A350-98393C66A8BD}">
      <dgm:prSet/>
      <dgm:spPr/>
      <dgm:t>
        <a:bodyPr/>
        <a:lstStyle/>
        <a:p>
          <a:endParaRPr lang="ru-RU"/>
        </a:p>
      </dgm:t>
    </dgm:pt>
    <dgm:pt modelId="{C48A6A67-22BA-4EB6-907D-38DC750BF53F}">
      <dgm:prSet phldrT="[Текст]"/>
      <dgm:spPr/>
      <dgm:t>
        <a:bodyPr/>
        <a:lstStyle/>
        <a:p>
          <a:r>
            <a:rPr lang="ru-RU" dirty="0" smtClean="0"/>
            <a:t>Недостаточная степень удовлетворения базисных потребностей ребенка.</a:t>
          </a:r>
          <a:endParaRPr lang="ru-RU" dirty="0"/>
        </a:p>
      </dgm:t>
    </dgm:pt>
    <dgm:pt modelId="{58495876-368D-4D12-92E2-0A6A6E2266AD}" type="parTrans" cxnId="{200E849B-00F9-4847-B4E9-875E2512741D}">
      <dgm:prSet/>
      <dgm:spPr/>
      <dgm:t>
        <a:bodyPr/>
        <a:lstStyle/>
        <a:p>
          <a:endParaRPr lang="ru-RU"/>
        </a:p>
      </dgm:t>
    </dgm:pt>
    <dgm:pt modelId="{DCA7FA69-A1B5-49F1-8B64-A5FF3B8E493A}" type="sibTrans" cxnId="{200E849B-00F9-4847-B4E9-875E2512741D}">
      <dgm:prSet/>
      <dgm:spPr/>
      <dgm:t>
        <a:bodyPr/>
        <a:lstStyle/>
        <a:p>
          <a:endParaRPr lang="ru-RU"/>
        </a:p>
      </dgm:t>
    </dgm:pt>
    <dgm:pt modelId="{638C76A2-7156-412D-B356-A7B6444C3733}">
      <dgm:prSet phldrT="[Текст]"/>
      <dgm:spPr/>
      <dgm:t>
        <a:bodyPr/>
        <a:lstStyle/>
        <a:p>
          <a:r>
            <a:rPr lang="ru-RU" dirty="0" smtClean="0"/>
            <a:t>Противопоставление функционально-ролевых позиций учителя и ученика.</a:t>
          </a:r>
          <a:endParaRPr lang="ru-RU" dirty="0"/>
        </a:p>
      </dgm:t>
    </dgm:pt>
    <dgm:pt modelId="{FFAD7A9D-B1A4-4125-81E5-1821E86D17E8}" type="parTrans" cxnId="{C09FF867-7CB0-4B3F-BE10-017BC9EFE9BB}">
      <dgm:prSet/>
      <dgm:spPr/>
      <dgm:t>
        <a:bodyPr/>
        <a:lstStyle/>
        <a:p>
          <a:endParaRPr lang="ru-RU"/>
        </a:p>
      </dgm:t>
    </dgm:pt>
    <dgm:pt modelId="{B9AE4CBF-D8DC-4067-BAAF-C309D80AFA4A}" type="sibTrans" cxnId="{C09FF867-7CB0-4B3F-BE10-017BC9EFE9BB}">
      <dgm:prSet/>
      <dgm:spPr/>
      <dgm:t>
        <a:bodyPr/>
        <a:lstStyle/>
        <a:p>
          <a:endParaRPr lang="ru-RU"/>
        </a:p>
      </dgm:t>
    </dgm:pt>
    <dgm:pt modelId="{557145A1-9C52-4FB7-8537-B6B6697A12CF}">
      <dgm:prSet phldrT="[Текст]"/>
      <dgm:spPr/>
      <dgm:t>
        <a:bodyPr/>
        <a:lstStyle/>
        <a:p>
          <a:r>
            <a:rPr lang="ru-RU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Субъективные причины </a:t>
          </a:r>
          <a:r>
            <a:rPr lang="ru-RU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конфликтов</a:t>
          </a:r>
          <a:endParaRPr lang="ru-RU" b="1" dirty="0">
            <a:solidFill>
              <a:schemeClr val="accent3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445E2B-D9BF-4F38-BCC9-32E86C797A2B}" type="parTrans" cxnId="{B1AAB588-C660-42F7-9374-7903C6213C12}">
      <dgm:prSet/>
      <dgm:spPr/>
      <dgm:t>
        <a:bodyPr/>
        <a:lstStyle/>
        <a:p>
          <a:endParaRPr lang="ru-RU"/>
        </a:p>
      </dgm:t>
    </dgm:pt>
    <dgm:pt modelId="{A2100F7D-707F-4F39-82F5-627C28A387E5}" type="sibTrans" cxnId="{B1AAB588-C660-42F7-9374-7903C6213C12}">
      <dgm:prSet/>
      <dgm:spPr/>
      <dgm:t>
        <a:bodyPr/>
        <a:lstStyle/>
        <a:p>
          <a:endParaRPr lang="ru-RU"/>
        </a:p>
      </dgm:t>
    </dgm:pt>
    <dgm:pt modelId="{2FB29052-1F93-4E92-AE4C-727D6E6FD096}">
      <dgm:prSet phldrT="[Текст]"/>
      <dgm:spPr/>
      <dgm:t>
        <a:bodyPr/>
        <a:lstStyle/>
        <a:p>
          <a:r>
            <a:rPr lang="ru-RU" dirty="0" smtClean="0"/>
            <a:t>Психологическая несовместимость учителя и ученика.</a:t>
          </a:r>
          <a:endParaRPr lang="ru-RU" dirty="0"/>
        </a:p>
      </dgm:t>
    </dgm:pt>
    <dgm:pt modelId="{354C4226-169F-40FA-81FF-04A0DD808BC7}" type="parTrans" cxnId="{EE8A42AC-0B0A-4C7B-9CB9-3432CEF59DA3}">
      <dgm:prSet/>
      <dgm:spPr/>
      <dgm:t>
        <a:bodyPr/>
        <a:lstStyle/>
        <a:p>
          <a:endParaRPr lang="ru-RU"/>
        </a:p>
      </dgm:t>
    </dgm:pt>
    <dgm:pt modelId="{D8549155-A7AA-4783-BA68-7A489DD1CE6D}" type="sibTrans" cxnId="{EE8A42AC-0B0A-4C7B-9CB9-3432CEF59DA3}">
      <dgm:prSet/>
      <dgm:spPr/>
      <dgm:t>
        <a:bodyPr/>
        <a:lstStyle/>
        <a:p>
          <a:endParaRPr lang="ru-RU"/>
        </a:p>
      </dgm:t>
    </dgm:pt>
    <dgm:pt modelId="{CCA417F0-1BEB-48E8-91E8-AE13D120B676}">
      <dgm:prSet phldrT="[Текст]"/>
      <dgm:spPr/>
      <dgm:t>
        <a:bodyPr/>
        <a:lstStyle/>
        <a:p>
          <a:r>
            <a:rPr lang="ru-RU" dirty="0" smtClean="0"/>
            <a:t>Наличие у учителя или ученика определенных черт характера, определяющих так называемую "конфликтную личность«.</a:t>
          </a:r>
          <a:endParaRPr lang="ru-RU" dirty="0"/>
        </a:p>
      </dgm:t>
    </dgm:pt>
    <dgm:pt modelId="{6E654319-5CF3-4970-92DF-3E72EA107D7C}" type="parTrans" cxnId="{12623F8E-A1F7-4122-8784-29F1B8099824}">
      <dgm:prSet/>
      <dgm:spPr/>
      <dgm:t>
        <a:bodyPr/>
        <a:lstStyle/>
        <a:p>
          <a:endParaRPr lang="ru-RU"/>
        </a:p>
      </dgm:t>
    </dgm:pt>
    <dgm:pt modelId="{984E4884-02F2-4A1A-BD1B-BBD1F20D7DCD}" type="sibTrans" cxnId="{12623F8E-A1F7-4122-8784-29F1B8099824}">
      <dgm:prSet/>
      <dgm:spPr/>
      <dgm:t>
        <a:bodyPr/>
        <a:lstStyle/>
        <a:p>
          <a:endParaRPr lang="ru-RU"/>
        </a:p>
      </dgm:t>
    </dgm:pt>
    <dgm:pt modelId="{4F91F41B-D19F-4437-B7DB-9F1BF9B2C0DC}">
      <dgm:prSet phldrT="[Текст]"/>
      <dgm:spPr/>
      <dgm:t>
        <a:bodyPr/>
        <a:lstStyle/>
        <a:p>
          <a:r>
            <a:rPr lang="ru-RU" dirty="0" smtClean="0"/>
            <a:t>Существенное ограничение степеней свободы.</a:t>
          </a:r>
          <a:endParaRPr lang="ru-RU" dirty="0"/>
        </a:p>
      </dgm:t>
    </dgm:pt>
    <dgm:pt modelId="{FDAE0FA2-4C27-4C9C-8142-23FE7F68D859}" type="parTrans" cxnId="{BE8CE18F-AA1F-45D8-AC9B-4E5E40CB7E84}">
      <dgm:prSet/>
      <dgm:spPr/>
      <dgm:t>
        <a:bodyPr/>
        <a:lstStyle/>
        <a:p>
          <a:endParaRPr lang="ru-RU"/>
        </a:p>
      </dgm:t>
    </dgm:pt>
    <dgm:pt modelId="{2DAD8D31-A264-4B85-81CE-64945BB4786E}" type="sibTrans" cxnId="{BE8CE18F-AA1F-45D8-AC9B-4E5E40CB7E84}">
      <dgm:prSet/>
      <dgm:spPr/>
      <dgm:t>
        <a:bodyPr/>
        <a:lstStyle/>
        <a:p>
          <a:endParaRPr lang="ru-RU"/>
        </a:p>
      </dgm:t>
    </dgm:pt>
    <dgm:pt modelId="{ADA075CE-C5EB-4497-838B-BEEE6E028694}">
      <dgm:prSet phldrT="[Текст]"/>
      <dgm:spPr/>
      <dgm:t>
        <a:bodyPr/>
        <a:lstStyle/>
        <a:p>
          <a:r>
            <a:rPr lang="ru-RU" dirty="0" smtClean="0"/>
            <a:t>Различия в представлениях, ценностях, жизненном опыте, принадлежность к разным поколениям.</a:t>
          </a:r>
          <a:endParaRPr lang="ru-RU" dirty="0"/>
        </a:p>
      </dgm:t>
    </dgm:pt>
    <dgm:pt modelId="{46491490-7521-4A4A-B546-F5502B887908}" type="parTrans" cxnId="{B2DAD0E4-EF2C-431F-A8DA-6AEE36963AED}">
      <dgm:prSet/>
      <dgm:spPr/>
      <dgm:t>
        <a:bodyPr/>
        <a:lstStyle/>
        <a:p>
          <a:endParaRPr lang="ru-RU"/>
        </a:p>
      </dgm:t>
    </dgm:pt>
    <dgm:pt modelId="{A80CFBA7-E487-47B5-8257-0AE82748AF32}" type="sibTrans" cxnId="{B2DAD0E4-EF2C-431F-A8DA-6AEE36963AED}">
      <dgm:prSet/>
      <dgm:spPr/>
      <dgm:t>
        <a:bodyPr/>
        <a:lstStyle/>
        <a:p>
          <a:endParaRPr lang="ru-RU"/>
        </a:p>
      </dgm:t>
    </dgm:pt>
    <dgm:pt modelId="{B2D3405D-957B-4FE0-AB6D-DF2AD6E97D8B}">
      <dgm:prSet phldrT="[Текст]"/>
      <dgm:spPr/>
      <dgm:t>
        <a:bodyPr/>
        <a:lstStyle/>
        <a:p>
          <a:r>
            <a:rPr lang="ru-RU" dirty="0" smtClean="0"/>
            <a:t>Зависимость ученика от учителя.</a:t>
          </a:r>
          <a:endParaRPr lang="ru-RU" dirty="0"/>
        </a:p>
      </dgm:t>
    </dgm:pt>
    <dgm:pt modelId="{CAE00C96-F684-4D2A-90C1-9C65993E0F60}" type="parTrans" cxnId="{38BF9847-6824-4B77-978B-0E36222174AB}">
      <dgm:prSet/>
      <dgm:spPr/>
      <dgm:t>
        <a:bodyPr/>
        <a:lstStyle/>
        <a:p>
          <a:endParaRPr lang="ru-RU"/>
        </a:p>
      </dgm:t>
    </dgm:pt>
    <dgm:pt modelId="{7E3748A5-BFBB-4AC4-9259-7D2DF8937AFC}" type="sibTrans" cxnId="{38BF9847-6824-4B77-978B-0E36222174AB}">
      <dgm:prSet/>
      <dgm:spPr/>
      <dgm:t>
        <a:bodyPr/>
        <a:lstStyle/>
        <a:p>
          <a:endParaRPr lang="ru-RU"/>
        </a:p>
      </dgm:t>
    </dgm:pt>
    <dgm:pt modelId="{7B9994B1-CF2C-4688-8476-9469EC6B5E9F}">
      <dgm:prSet phldrT="[Текст]"/>
      <dgm:spPr/>
      <dgm:t>
        <a:bodyPr/>
        <a:lstStyle/>
        <a:p>
          <a:r>
            <a:rPr lang="ru-RU" dirty="0" smtClean="0"/>
            <a:t>Необходимость оценивания учащихся учителем.</a:t>
          </a:r>
          <a:endParaRPr lang="ru-RU" dirty="0"/>
        </a:p>
      </dgm:t>
    </dgm:pt>
    <dgm:pt modelId="{04BB7201-B8D5-4BB0-8518-9935AF5421AE}" type="parTrans" cxnId="{A1E33A31-82C2-4773-9229-28E643D2D2B1}">
      <dgm:prSet/>
      <dgm:spPr/>
      <dgm:t>
        <a:bodyPr/>
        <a:lstStyle/>
        <a:p>
          <a:endParaRPr lang="ru-RU"/>
        </a:p>
      </dgm:t>
    </dgm:pt>
    <dgm:pt modelId="{10166FA9-7A3A-4F80-B76E-3AEC2C58F693}" type="sibTrans" cxnId="{A1E33A31-82C2-4773-9229-28E643D2D2B1}">
      <dgm:prSet/>
      <dgm:spPr/>
      <dgm:t>
        <a:bodyPr/>
        <a:lstStyle/>
        <a:p>
          <a:endParaRPr lang="ru-RU"/>
        </a:p>
      </dgm:t>
    </dgm:pt>
    <dgm:pt modelId="{CAA6BAA8-BFE3-47DD-8353-163EF74447AF}">
      <dgm:prSet phldrT="[Текст]"/>
      <dgm:spPr/>
      <dgm:t>
        <a:bodyPr/>
        <a:lstStyle/>
        <a:p>
          <a:r>
            <a:rPr lang="ru-RU" dirty="0" smtClean="0"/>
            <a:t>Игнорирование личных проблем учащихся в формализованных образовательных системах.</a:t>
          </a:r>
          <a:endParaRPr lang="ru-RU" dirty="0"/>
        </a:p>
      </dgm:t>
    </dgm:pt>
    <dgm:pt modelId="{638F2298-892E-4AE7-B627-7D06DF6EBE8F}" type="parTrans" cxnId="{209179E8-ADEE-4A44-AF7C-ACAA9F428A73}">
      <dgm:prSet/>
      <dgm:spPr/>
      <dgm:t>
        <a:bodyPr/>
        <a:lstStyle/>
        <a:p>
          <a:endParaRPr lang="ru-RU"/>
        </a:p>
      </dgm:t>
    </dgm:pt>
    <dgm:pt modelId="{AEFF3396-5AFF-40D4-926B-C7AEB9A42228}" type="sibTrans" cxnId="{209179E8-ADEE-4A44-AF7C-ACAA9F428A73}">
      <dgm:prSet/>
      <dgm:spPr/>
      <dgm:t>
        <a:bodyPr/>
        <a:lstStyle/>
        <a:p>
          <a:endParaRPr lang="ru-RU"/>
        </a:p>
      </dgm:t>
    </dgm:pt>
    <dgm:pt modelId="{E0AFFD55-C4CD-4752-AF8E-40BDAE7A7E13}">
      <dgm:prSet phldrT="[Текст]"/>
      <dgm:spPr/>
      <dgm:t>
        <a:bodyPr/>
        <a:lstStyle/>
        <a:p>
          <a:r>
            <a:rPr lang="ru-RU" dirty="0" smtClean="0"/>
            <a:t>Множественность ролей, которые вынужден играть школьник в силу предъявляемых к нему разных, порой противоположных требований в учебном учреждении, родителями, товарищами, какими-либо другими значимыми людьми.</a:t>
          </a:r>
          <a:endParaRPr lang="ru-RU" dirty="0"/>
        </a:p>
      </dgm:t>
    </dgm:pt>
    <dgm:pt modelId="{33C62E65-A94A-41D4-95C1-35BFFE13F80A}" type="parTrans" cxnId="{117EB2B9-11AE-4EC0-9315-5B436E529AB3}">
      <dgm:prSet/>
      <dgm:spPr/>
      <dgm:t>
        <a:bodyPr/>
        <a:lstStyle/>
        <a:p>
          <a:endParaRPr lang="ru-RU"/>
        </a:p>
      </dgm:t>
    </dgm:pt>
    <dgm:pt modelId="{9F08FA9F-52A9-4046-8BF8-9BE651805E7C}" type="sibTrans" cxnId="{117EB2B9-11AE-4EC0-9315-5B436E529AB3}">
      <dgm:prSet/>
      <dgm:spPr/>
      <dgm:t>
        <a:bodyPr/>
        <a:lstStyle/>
        <a:p>
          <a:endParaRPr lang="ru-RU"/>
        </a:p>
      </dgm:t>
    </dgm:pt>
    <dgm:pt modelId="{39C326FD-C4F4-4359-B6CA-4709B779602E}">
      <dgm:prSet phldrT="[Текст]"/>
      <dgm:spPr/>
      <dgm:t>
        <a:bodyPr/>
        <a:lstStyle/>
        <a:p>
          <a:r>
            <a:rPr lang="ru-RU" dirty="0" smtClean="0"/>
            <a:t>Различие между учебным материалом и явлениями, объектами реальной жизни.</a:t>
          </a:r>
          <a:endParaRPr lang="ru-RU" dirty="0"/>
        </a:p>
      </dgm:t>
    </dgm:pt>
    <dgm:pt modelId="{8270B465-0D56-40D8-8D15-425F474A046D}" type="parTrans" cxnId="{EB3A21AF-51F4-4765-848B-A25C2659259F}">
      <dgm:prSet/>
      <dgm:spPr/>
      <dgm:t>
        <a:bodyPr/>
        <a:lstStyle/>
        <a:p>
          <a:endParaRPr lang="ru-RU"/>
        </a:p>
      </dgm:t>
    </dgm:pt>
    <dgm:pt modelId="{BA670335-E9AA-4C38-8EF5-38E5B919DD5D}" type="sibTrans" cxnId="{EB3A21AF-51F4-4765-848B-A25C2659259F}">
      <dgm:prSet/>
      <dgm:spPr/>
      <dgm:t>
        <a:bodyPr/>
        <a:lstStyle/>
        <a:p>
          <a:endParaRPr lang="ru-RU"/>
        </a:p>
      </dgm:t>
    </dgm:pt>
    <dgm:pt modelId="{BD27BF96-9530-4084-9327-6EE298A56D75}">
      <dgm:prSet phldrT="[Текст]"/>
      <dgm:spPr/>
      <dgm:t>
        <a:bodyPr/>
        <a:lstStyle/>
        <a:p>
          <a:r>
            <a:rPr lang="ru-RU" dirty="0" smtClean="0"/>
            <a:t>Отсутствие коммуникативной культуры у учителя или ученика.</a:t>
          </a:r>
          <a:endParaRPr lang="ru-RU" dirty="0"/>
        </a:p>
      </dgm:t>
    </dgm:pt>
    <dgm:pt modelId="{363C18B6-A773-4F2E-9FD9-259AF9ACF14D}" type="parTrans" cxnId="{69CAD999-3EAE-4EBF-9308-4197E1C0A140}">
      <dgm:prSet/>
      <dgm:spPr/>
      <dgm:t>
        <a:bodyPr/>
        <a:lstStyle/>
        <a:p>
          <a:endParaRPr lang="ru-RU"/>
        </a:p>
      </dgm:t>
    </dgm:pt>
    <dgm:pt modelId="{100027C1-0C7C-44E0-B696-0FA09930AA85}" type="sibTrans" cxnId="{69CAD999-3EAE-4EBF-9308-4197E1C0A140}">
      <dgm:prSet/>
      <dgm:spPr/>
      <dgm:t>
        <a:bodyPr/>
        <a:lstStyle/>
        <a:p>
          <a:endParaRPr lang="ru-RU"/>
        </a:p>
      </dgm:t>
    </dgm:pt>
    <dgm:pt modelId="{0FC2CADD-CE8B-4192-8147-7CB88D295835}">
      <dgm:prSet phldrT="[Текст]"/>
      <dgm:spPr/>
      <dgm:t>
        <a:bodyPr/>
        <a:lstStyle/>
        <a:p>
          <a:r>
            <a:rPr lang="ru-RU" dirty="0" smtClean="0"/>
            <a:t>Необходимость изучения данного предмета всеми учащимися и отсутствие интереса к нему у конкретного ученика.</a:t>
          </a:r>
          <a:endParaRPr lang="ru-RU" dirty="0"/>
        </a:p>
      </dgm:t>
    </dgm:pt>
    <dgm:pt modelId="{FE7A3728-5E78-4FDF-9AF9-F5DFFC7572E9}" type="parTrans" cxnId="{F9F5CC05-D3B7-41E5-A687-29E1A9EAE6C0}">
      <dgm:prSet/>
      <dgm:spPr/>
      <dgm:t>
        <a:bodyPr/>
        <a:lstStyle/>
        <a:p>
          <a:endParaRPr lang="ru-RU"/>
        </a:p>
      </dgm:t>
    </dgm:pt>
    <dgm:pt modelId="{81064182-7ECC-48FE-9A3C-8DD9D99EA09A}" type="sibTrans" cxnId="{F9F5CC05-D3B7-41E5-A687-29E1A9EAE6C0}">
      <dgm:prSet/>
      <dgm:spPr/>
      <dgm:t>
        <a:bodyPr/>
        <a:lstStyle/>
        <a:p>
          <a:endParaRPr lang="ru-RU"/>
        </a:p>
      </dgm:t>
    </dgm:pt>
    <dgm:pt modelId="{AB487A56-1210-465D-BE51-13A3A5AA4338}">
      <dgm:prSet phldrT="[Текст]"/>
      <dgm:spPr/>
      <dgm:t>
        <a:bodyPr/>
        <a:lstStyle/>
        <a:p>
          <a:r>
            <a:rPr lang="ru-RU" dirty="0" smtClean="0"/>
            <a:t>Несоответствие интеллектуальных, физических возможностей данного ученика и предъявляемых к нему требований.</a:t>
          </a:r>
          <a:endParaRPr lang="ru-RU" dirty="0"/>
        </a:p>
      </dgm:t>
    </dgm:pt>
    <dgm:pt modelId="{30A645BF-61AE-49A9-A924-28A157F2E814}" type="parTrans" cxnId="{EBFBEBBA-0569-4689-AEDC-A48C6B48B84D}">
      <dgm:prSet/>
      <dgm:spPr/>
      <dgm:t>
        <a:bodyPr/>
        <a:lstStyle/>
        <a:p>
          <a:endParaRPr lang="ru-RU"/>
        </a:p>
      </dgm:t>
    </dgm:pt>
    <dgm:pt modelId="{5745B0D5-6FFB-44B2-8BBD-7FB1A3324D71}" type="sibTrans" cxnId="{EBFBEBBA-0569-4689-AEDC-A48C6B48B84D}">
      <dgm:prSet/>
      <dgm:spPr/>
      <dgm:t>
        <a:bodyPr/>
        <a:lstStyle/>
        <a:p>
          <a:endParaRPr lang="ru-RU"/>
        </a:p>
      </dgm:t>
    </dgm:pt>
    <dgm:pt modelId="{7CFE146D-E1CF-4F60-88F1-ABF77805E198}">
      <dgm:prSet phldrT="[Текст]"/>
      <dgm:spPr/>
      <dgm:t>
        <a:bodyPr/>
        <a:lstStyle/>
        <a:p>
          <a:r>
            <a:rPr lang="ru-RU" dirty="0" smtClean="0"/>
            <a:t>Недостаточная компетентность учителя.</a:t>
          </a:r>
          <a:endParaRPr lang="ru-RU" dirty="0"/>
        </a:p>
      </dgm:t>
    </dgm:pt>
    <dgm:pt modelId="{C95C293F-5663-448B-9DE3-DE59ADC68F80}" type="parTrans" cxnId="{809942B2-3EA3-4BE0-9E41-CB5E6D805C17}">
      <dgm:prSet/>
      <dgm:spPr/>
      <dgm:t>
        <a:bodyPr/>
        <a:lstStyle/>
        <a:p>
          <a:endParaRPr lang="ru-RU"/>
        </a:p>
      </dgm:t>
    </dgm:pt>
    <dgm:pt modelId="{6B8F228A-2798-4A7E-9E66-7805050D760B}" type="sibTrans" cxnId="{809942B2-3EA3-4BE0-9E41-CB5E6D805C17}">
      <dgm:prSet/>
      <dgm:spPr/>
      <dgm:t>
        <a:bodyPr/>
        <a:lstStyle/>
        <a:p>
          <a:endParaRPr lang="ru-RU"/>
        </a:p>
      </dgm:t>
    </dgm:pt>
    <dgm:pt modelId="{372D61EC-3F33-4675-AC4E-749C0F1A224C}">
      <dgm:prSet phldrT="[Текст]"/>
      <dgm:spPr/>
      <dgm:t>
        <a:bodyPr/>
        <a:lstStyle/>
        <a:p>
          <a:r>
            <a:rPr lang="ru-RU" dirty="0" smtClean="0"/>
            <a:t> Наличие у учителя или ученика серьезных личных проблем, сильного нервного напряжения, стресса.</a:t>
          </a:r>
          <a:endParaRPr lang="ru-RU" dirty="0"/>
        </a:p>
      </dgm:t>
    </dgm:pt>
    <dgm:pt modelId="{47FE190F-C136-4ED3-95BE-89B732436F0E}" type="parTrans" cxnId="{18487875-90BD-41C6-ACF7-84A790C691E2}">
      <dgm:prSet/>
      <dgm:spPr/>
      <dgm:t>
        <a:bodyPr/>
        <a:lstStyle/>
        <a:p>
          <a:endParaRPr lang="ru-RU"/>
        </a:p>
      </dgm:t>
    </dgm:pt>
    <dgm:pt modelId="{68F19C5C-9625-4D75-AE3F-A04293B80254}" type="sibTrans" cxnId="{18487875-90BD-41C6-ACF7-84A790C691E2}">
      <dgm:prSet/>
      <dgm:spPr/>
      <dgm:t>
        <a:bodyPr/>
        <a:lstStyle/>
        <a:p>
          <a:endParaRPr lang="ru-RU"/>
        </a:p>
      </dgm:t>
    </dgm:pt>
    <dgm:pt modelId="{364B0630-11BA-4599-BAF0-83F0418F5269}">
      <dgm:prSet phldrT="[Текст]"/>
      <dgm:spPr/>
      <dgm:t>
        <a:bodyPr/>
        <a:lstStyle/>
        <a:p>
          <a:r>
            <a:rPr lang="ru-RU" dirty="0" smtClean="0"/>
            <a:t>Отсутствие самостоятельности, творческого начала в учебном процессе.</a:t>
          </a:r>
          <a:endParaRPr lang="ru-RU" dirty="0"/>
        </a:p>
      </dgm:t>
    </dgm:pt>
    <dgm:pt modelId="{1C529588-3A41-4CFD-9C6B-F888F27DA93D}" type="parTrans" cxnId="{D817D29A-2F01-4967-91F1-5E22933FAACE}">
      <dgm:prSet/>
      <dgm:spPr/>
      <dgm:t>
        <a:bodyPr/>
        <a:lstStyle/>
        <a:p>
          <a:endParaRPr lang="ru-RU"/>
        </a:p>
      </dgm:t>
    </dgm:pt>
    <dgm:pt modelId="{4789B2FA-E4BF-471E-93A9-D747D4880AD4}" type="sibTrans" cxnId="{D817D29A-2F01-4967-91F1-5E22933FAACE}">
      <dgm:prSet/>
      <dgm:spPr/>
      <dgm:t>
        <a:bodyPr/>
        <a:lstStyle/>
        <a:p>
          <a:endParaRPr lang="ru-RU"/>
        </a:p>
      </dgm:t>
    </dgm:pt>
    <dgm:pt modelId="{5B729F2B-740D-425B-9E1E-B764A66A6F06}">
      <dgm:prSet phldrT="[Текст]"/>
      <dgm:spPr/>
      <dgm:t>
        <a:bodyPr/>
        <a:lstStyle/>
        <a:p>
          <a:r>
            <a:rPr lang="ru-RU" dirty="0" smtClean="0"/>
            <a:t>Несоответствие самооценки ученика и оценки, данной ему учителем.</a:t>
          </a:r>
          <a:endParaRPr lang="ru-RU" dirty="0"/>
        </a:p>
      </dgm:t>
    </dgm:pt>
    <dgm:pt modelId="{7B0A6A58-8A09-4BF1-862C-7A476380A0AC}" type="parTrans" cxnId="{BF410D5F-2E86-4DB4-8D1E-AC22BE743A98}">
      <dgm:prSet/>
      <dgm:spPr/>
      <dgm:t>
        <a:bodyPr/>
        <a:lstStyle/>
        <a:p>
          <a:endParaRPr lang="ru-RU"/>
        </a:p>
      </dgm:t>
    </dgm:pt>
    <dgm:pt modelId="{D3195533-0A24-491E-A9E1-F4C98E8A1881}" type="sibTrans" cxnId="{BF410D5F-2E86-4DB4-8D1E-AC22BE743A98}">
      <dgm:prSet/>
      <dgm:spPr/>
      <dgm:t>
        <a:bodyPr/>
        <a:lstStyle/>
        <a:p>
          <a:endParaRPr lang="ru-RU"/>
        </a:p>
      </dgm:t>
    </dgm:pt>
    <dgm:pt modelId="{D979FE23-3904-42E8-A947-45B39FDD9CDC}" type="pres">
      <dgm:prSet presAssocID="{32A84429-43DD-4678-BBDF-9B03036F85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5CBB75-D122-48FA-89D7-33F1169D10A1}" type="pres">
      <dgm:prSet presAssocID="{93BFE62B-74D4-488D-BD9B-79F435C8C09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7729E-F874-4249-BED6-DEC3EF2DF5C2}" type="pres">
      <dgm:prSet presAssocID="{93BFE62B-74D4-488D-BD9B-79F435C8C09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75F41-9ED8-4E24-9705-C2592A2F493F}" type="pres">
      <dgm:prSet presAssocID="{557145A1-9C52-4FB7-8537-B6B6697A12C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414C1-A749-4888-A4FA-D0A600124165}" type="pres">
      <dgm:prSet presAssocID="{557145A1-9C52-4FB7-8537-B6B6697A12C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410D5F-2E86-4DB4-8D1E-AC22BE743A98}" srcId="{557145A1-9C52-4FB7-8537-B6B6697A12CF}" destId="{5B729F2B-740D-425B-9E1E-B764A66A6F06}" srcOrd="8" destOrd="0" parTransId="{7B0A6A58-8A09-4BF1-862C-7A476380A0AC}" sibTransId="{D3195533-0A24-491E-A9E1-F4C98E8A1881}"/>
    <dgm:cxn modelId="{18487875-90BD-41C6-ACF7-84A790C691E2}" srcId="{557145A1-9C52-4FB7-8537-B6B6697A12CF}" destId="{372D61EC-3F33-4675-AC4E-749C0F1A224C}" srcOrd="6" destOrd="0" parTransId="{47FE190F-C136-4ED3-95BE-89B732436F0E}" sibTransId="{68F19C5C-9625-4D75-AE3F-A04293B80254}"/>
    <dgm:cxn modelId="{EE8A42AC-0B0A-4C7B-9CB9-3432CEF59DA3}" srcId="{557145A1-9C52-4FB7-8537-B6B6697A12CF}" destId="{2FB29052-1F93-4E92-AE4C-727D6E6FD096}" srcOrd="0" destOrd="0" parTransId="{354C4226-169F-40FA-81FF-04A0DD808BC7}" sibTransId="{D8549155-A7AA-4783-BA68-7A489DD1CE6D}"/>
    <dgm:cxn modelId="{52B5D3A4-3E24-41DB-9E26-A6712F055F13}" type="presOf" srcId="{C48A6A67-22BA-4EB6-907D-38DC750BF53F}" destId="{5827729E-F874-4249-BED6-DEC3EF2DF5C2}" srcOrd="0" destOrd="0" presId="urn:microsoft.com/office/officeart/2005/8/layout/vList2"/>
    <dgm:cxn modelId="{7F83424F-DD77-461D-A68B-B7ED41E5E7E3}" type="presOf" srcId="{638C76A2-7156-412D-B356-A7B6444C3733}" destId="{5827729E-F874-4249-BED6-DEC3EF2DF5C2}" srcOrd="0" destOrd="1" presId="urn:microsoft.com/office/officeart/2005/8/layout/vList2"/>
    <dgm:cxn modelId="{2D8753F2-BBF6-4C0B-8323-EB54D5AFA1D4}" type="presOf" srcId="{B2D3405D-957B-4FE0-AB6D-DF2AD6E97D8B}" destId="{5827729E-F874-4249-BED6-DEC3EF2DF5C2}" srcOrd="0" destOrd="4" presId="urn:microsoft.com/office/officeart/2005/8/layout/vList2"/>
    <dgm:cxn modelId="{690985E0-5C09-488D-879D-E44C8B0A8AEA}" type="presOf" srcId="{BD27BF96-9530-4084-9327-6EE298A56D75}" destId="{D6B414C1-A749-4888-A4FA-D0A600124165}" srcOrd="0" destOrd="2" presId="urn:microsoft.com/office/officeart/2005/8/layout/vList2"/>
    <dgm:cxn modelId="{B1AAB588-C660-42F7-9374-7903C6213C12}" srcId="{32A84429-43DD-4678-BBDF-9B03036F8543}" destId="{557145A1-9C52-4FB7-8537-B6B6697A12CF}" srcOrd="1" destOrd="0" parTransId="{AF445E2B-D9BF-4F38-BCC9-32E86C797A2B}" sibTransId="{A2100F7D-707F-4F39-82F5-627C28A387E5}"/>
    <dgm:cxn modelId="{63C406D7-1F56-4D09-959F-C8EAEF82A38E}" type="presOf" srcId="{2FB29052-1F93-4E92-AE4C-727D6E6FD096}" destId="{D6B414C1-A749-4888-A4FA-D0A600124165}" srcOrd="0" destOrd="0" presId="urn:microsoft.com/office/officeart/2005/8/layout/vList2"/>
    <dgm:cxn modelId="{200E849B-00F9-4847-B4E9-875E2512741D}" srcId="{93BFE62B-74D4-488D-BD9B-79F435C8C097}" destId="{C48A6A67-22BA-4EB6-907D-38DC750BF53F}" srcOrd="0" destOrd="0" parTransId="{58495876-368D-4D12-92E2-0A6A6E2266AD}" sibTransId="{DCA7FA69-A1B5-49F1-8B64-A5FF3B8E493A}"/>
    <dgm:cxn modelId="{9B39045C-205C-47A8-A2BD-6B8169CFB444}" type="presOf" srcId="{557145A1-9C52-4FB7-8537-B6B6697A12CF}" destId="{CE175F41-9ED8-4E24-9705-C2592A2F493F}" srcOrd="0" destOrd="0" presId="urn:microsoft.com/office/officeart/2005/8/layout/vList2"/>
    <dgm:cxn modelId="{204CBFC5-12A6-4DAD-B5C1-87EA4D00B3E2}" type="presOf" srcId="{CCA417F0-1BEB-48E8-91E8-AE13D120B676}" destId="{D6B414C1-A749-4888-A4FA-D0A600124165}" srcOrd="0" destOrd="1" presId="urn:microsoft.com/office/officeart/2005/8/layout/vList2"/>
    <dgm:cxn modelId="{F959B571-2CC8-47B8-8867-097E1C866A5D}" type="presOf" srcId="{39C326FD-C4F4-4359-B6CA-4709B779602E}" destId="{5827729E-F874-4249-BED6-DEC3EF2DF5C2}" srcOrd="0" destOrd="8" presId="urn:microsoft.com/office/officeart/2005/8/layout/vList2"/>
    <dgm:cxn modelId="{B6391B31-3E10-49A5-A5BD-25589B042ED6}" type="presOf" srcId="{7B9994B1-CF2C-4688-8476-9469EC6B5E9F}" destId="{5827729E-F874-4249-BED6-DEC3EF2DF5C2}" srcOrd="0" destOrd="5" presId="urn:microsoft.com/office/officeart/2005/8/layout/vList2"/>
    <dgm:cxn modelId="{42F729DF-28CD-4572-A839-85FDE305508D}" type="presOf" srcId="{4F91F41B-D19F-4437-B7DB-9F1BF9B2C0DC}" destId="{5827729E-F874-4249-BED6-DEC3EF2DF5C2}" srcOrd="0" destOrd="2" presId="urn:microsoft.com/office/officeart/2005/8/layout/vList2"/>
    <dgm:cxn modelId="{C0FD4535-F8F9-47A0-879A-B97316190C61}" type="presOf" srcId="{93BFE62B-74D4-488D-BD9B-79F435C8C097}" destId="{825CBB75-D122-48FA-89D7-33F1169D10A1}" srcOrd="0" destOrd="0" presId="urn:microsoft.com/office/officeart/2005/8/layout/vList2"/>
    <dgm:cxn modelId="{A67DFAA5-1EB6-4C3A-A7EB-D7DE1B6C036E}" type="presOf" srcId="{E0AFFD55-C4CD-4752-AF8E-40BDAE7A7E13}" destId="{5827729E-F874-4249-BED6-DEC3EF2DF5C2}" srcOrd="0" destOrd="7" presId="urn:microsoft.com/office/officeart/2005/8/layout/vList2"/>
    <dgm:cxn modelId="{BE8CE18F-AA1F-45D8-AC9B-4E5E40CB7E84}" srcId="{93BFE62B-74D4-488D-BD9B-79F435C8C097}" destId="{4F91F41B-D19F-4437-B7DB-9F1BF9B2C0DC}" srcOrd="2" destOrd="0" parTransId="{FDAE0FA2-4C27-4C9C-8142-23FE7F68D859}" sibTransId="{2DAD8D31-A264-4B85-81CE-64945BB4786E}"/>
    <dgm:cxn modelId="{9CAE8425-DB6E-4142-87F0-95F3294A6CDD}" type="presOf" srcId="{5B729F2B-740D-425B-9E1E-B764A66A6F06}" destId="{D6B414C1-A749-4888-A4FA-D0A600124165}" srcOrd="0" destOrd="8" presId="urn:microsoft.com/office/officeart/2005/8/layout/vList2"/>
    <dgm:cxn modelId="{1B326602-33F8-4CC0-B2A4-B6A71B6CBAB5}" type="presOf" srcId="{364B0630-11BA-4599-BAF0-83F0418F5269}" destId="{D6B414C1-A749-4888-A4FA-D0A600124165}" srcOrd="0" destOrd="7" presId="urn:microsoft.com/office/officeart/2005/8/layout/vList2"/>
    <dgm:cxn modelId="{809942B2-3EA3-4BE0-9E41-CB5E6D805C17}" srcId="{557145A1-9C52-4FB7-8537-B6B6697A12CF}" destId="{7CFE146D-E1CF-4F60-88F1-ABF77805E198}" srcOrd="5" destOrd="0" parTransId="{C95C293F-5663-448B-9DE3-DE59ADC68F80}" sibTransId="{6B8F228A-2798-4A7E-9E66-7805050D760B}"/>
    <dgm:cxn modelId="{8E90CB4E-2920-41B8-B943-E0D1426C003F}" type="presOf" srcId="{ADA075CE-C5EB-4497-838B-BEEE6E028694}" destId="{5827729E-F874-4249-BED6-DEC3EF2DF5C2}" srcOrd="0" destOrd="3" presId="urn:microsoft.com/office/officeart/2005/8/layout/vList2"/>
    <dgm:cxn modelId="{C09FF867-7CB0-4B3F-BE10-017BC9EFE9BB}" srcId="{93BFE62B-74D4-488D-BD9B-79F435C8C097}" destId="{638C76A2-7156-412D-B356-A7B6444C3733}" srcOrd="1" destOrd="0" parTransId="{FFAD7A9D-B1A4-4125-81E5-1821E86D17E8}" sibTransId="{B9AE4CBF-D8DC-4067-BAAF-C309D80AFA4A}"/>
    <dgm:cxn modelId="{EB3A21AF-51F4-4765-848B-A25C2659259F}" srcId="{93BFE62B-74D4-488D-BD9B-79F435C8C097}" destId="{39C326FD-C4F4-4359-B6CA-4709B779602E}" srcOrd="8" destOrd="0" parTransId="{8270B465-0D56-40D8-8D15-425F474A046D}" sibTransId="{BA670335-E9AA-4C38-8EF5-38E5B919DD5D}"/>
    <dgm:cxn modelId="{117EB2B9-11AE-4EC0-9315-5B436E529AB3}" srcId="{93BFE62B-74D4-488D-BD9B-79F435C8C097}" destId="{E0AFFD55-C4CD-4752-AF8E-40BDAE7A7E13}" srcOrd="7" destOrd="0" parTransId="{33C62E65-A94A-41D4-95C1-35BFFE13F80A}" sibTransId="{9F08FA9F-52A9-4046-8BF8-9BE651805E7C}"/>
    <dgm:cxn modelId="{102FA4B7-58F5-412B-97DC-02C3FA293FCF}" type="presOf" srcId="{32A84429-43DD-4678-BBDF-9B03036F8543}" destId="{D979FE23-3904-42E8-A947-45B39FDD9CDC}" srcOrd="0" destOrd="0" presId="urn:microsoft.com/office/officeart/2005/8/layout/vList2"/>
    <dgm:cxn modelId="{12623F8E-A1F7-4122-8784-29F1B8099824}" srcId="{557145A1-9C52-4FB7-8537-B6B6697A12CF}" destId="{CCA417F0-1BEB-48E8-91E8-AE13D120B676}" srcOrd="1" destOrd="0" parTransId="{6E654319-5CF3-4970-92DF-3E72EA107D7C}" sibTransId="{984E4884-02F2-4A1A-BD1B-BBD1F20D7DCD}"/>
    <dgm:cxn modelId="{D817D29A-2F01-4967-91F1-5E22933FAACE}" srcId="{557145A1-9C52-4FB7-8537-B6B6697A12CF}" destId="{364B0630-11BA-4599-BAF0-83F0418F5269}" srcOrd="7" destOrd="0" parTransId="{1C529588-3A41-4CFD-9C6B-F888F27DA93D}" sibTransId="{4789B2FA-E4BF-471E-93A9-D747D4880AD4}"/>
    <dgm:cxn modelId="{38BF9847-6824-4B77-978B-0E36222174AB}" srcId="{93BFE62B-74D4-488D-BD9B-79F435C8C097}" destId="{B2D3405D-957B-4FE0-AB6D-DF2AD6E97D8B}" srcOrd="4" destOrd="0" parTransId="{CAE00C96-F684-4D2A-90C1-9C65993E0F60}" sibTransId="{7E3748A5-BFBB-4AC4-9259-7D2DF8937AFC}"/>
    <dgm:cxn modelId="{FB883489-E6CB-4A85-9885-071FF83AA42B}" type="presOf" srcId="{7CFE146D-E1CF-4F60-88F1-ABF77805E198}" destId="{D6B414C1-A749-4888-A4FA-D0A600124165}" srcOrd="0" destOrd="5" presId="urn:microsoft.com/office/officeart/2005/8/layout/vList2"/>
    <dgm:cxn modelId="{E86E6799-8571-485B-A350-98393C66A8BD}" srcId="{32A84429-43DD-4678-BBDF-9B03036F8543}" destId="{93BFE62B-74D4-488D-BD9B-79F435C8C097}" srcOrd="0" destOrd="0" parTransId="{299A3CCE-4747-4FD1-90A1-E08CCECED002}" sibTransId="{4FCFE106-911F-455D-AE59-5CE35618AA5A}"/>
    <dgm:cxn modelId="{85C1C7F1-2D98-48CE-855D-1A244E2721A7}" type="presOf" srcId="{372D61EC-3F33-4675-AC4E-749C0F1A224C}" destId="{D6B414C1-A749-4888-A4FA-D0A600124165}" srcOrd="0" destOrd="6" presId="urn:microsoft.com/office/officeart/2005/8/layout/vList2"/>
    <dgm:cxn modelId="{EBFBEBBA-0569-4689-AEDC-A48C6B48B84D}" srcId="{557145A1-9C52-4FB7-8537-B6B6697A12CF}" destId="{AB487A56-1210-465D-BE51-13A3A5AA4338}" srcOrd="4" destOrd="0" parTransId="{30A645BF-61AE-49A9-A924-28A157F2E814}" sibTransId="{5745B0D5-6FFB-44B2-8BBD-7FB1A3324D71}"/>
    <dgm:cxn modelId="{69CAD999-3EAE-4EBF-9308-4197E1C0A140}" srcId="{557145A1-9C52-4FB7-8537-B6B6697A12CF}" destId="{BD27BF96-9530-4084-9327-6EE298A56D75}" srcOrd="2" destOrd="0" parTransId="{363C18B6-A773-4F2E-9FD9-259AF9ACF14D}" sibTransId="{100027C1-0C7C-44E0-B696-0FA09930AA85}"/>
    <dgm:cxn modelId="{B2DAD0E4-EF2C-431F-A8DA-6AEE36963AED}" srcId="{93BFE62B-74D4-488D-BD9B-79F435C8C097}" destId="{ADA075CE-C5EB-4497-838B-BEEE6E028694}" srcOrd="3" destOrd="0" parTransId="{46491490-7521-4A4A-B546-F5502B887908}" sibTransId="{A80CFBA7-E487-47B5-8257-0AE82748AF32}"/>
    <dgm:cxn modelId="{A062D905-4B20-4A30-9A31-55A1C1CFD53E}" type="presOf" srcId="{0FC2CADD-CE8B-4192-8147-7CB88D295835}" destId="{D6B414C1-A749-4888-A4FA-D0A600124165}" srcOrd="0" destOrd="3" presId="urn:microsoft.com/office/officeart/2005/8/layout/vList2"/>
    <dgm:cxn modelId="{5FE113DD-39F3-43BA-A0FD-A4E318E49EFC}" type="presOf" srcId="{CAA6BAA8-BFE3-47DD-8353-163EF74447AF}" destId="{5827729E-F874-4249-BED6-DEC3EF2DF5C2}" srcOrd="0" destOrd="6" presId="urn:microsoft.com/office/officeart/2005/8/layout/vList2"/>
    <dgm:cxn modelId="{F9F5CC05-D3B7-41E5-A687-29E1A9EAE6C0}" srcId="{557145A1-9C52-4FB7-8537-B6B6697A12CF}" destId="{0FC2CADD-CE8B-4192-8147-7CB88D295835}" srcOrd="3" destOrd="0" parTransId="{FE7A3728-5E78-4FDF-9AF9-F5DFFC7572E9}" sibTransId="{81064182-7ECC-48FE-9A3C-8DD9D99EA09A}"/>
    <dgm:cxn modelId="{1C640351-0292-48E0-A8CB-525C0B5CD893}" type="presOf" srcId="{AB487A56-1210-465D-BE51-13A3A5AA4338}" destId="{D6B414C1-A749-4888-A4FA-D0A600124165}" srcOrd="0" destOrd="4" presId="urn:microsoft.com/office/officeart/2005/8/layout/vList2"/>
    <dgm:cxn modelId="{209179E8-ADEE-4A44-AF7C-ACAA9F428A73}" srcId="{93BFE62B-74D4-488D-BD9B-79F435C8C097}" destId="{CAA6BAA8-BFE3-47DD-8353-163EF74447AF}" srcOrd="6" destOrd="0" parTransId="{638F2298-892E-4AE7-B627-7D06DF6EBE8F}" sibTransId="{AEFF3396-5AFF-40D4-926B-C7AEB9A42228}"/>
    <dgm:cxn modelId="{A1E33A31-82C2-4773-9229-28E643D2D2B1}" srcId="{93BFE62B-74D4-488D-BD9B-79F435C8C097}" destId="{7B9994B1-CF2C-4688-8476-9469EC6B5E9F}" srcOrd="5" destOrd="0" parTransId="{04BB7201-B8D5-4BB0-8518-9935AF5421AE}" sibTransId="{10166FA9-7A3A-4F80-B76E-3AEC2C58F693}"/>
    <dgm:cxn modelId="{33A9BDBD-1C18-4FBD-9300-A709B717B60D}" type="presParOf" srcId="{D979FE23-3904-42E8-A947-45B39FDD9CDC}" destId="{825CBB75-D122-48FA-89D7-33F1169D10A1}" srcOrd="0" destOrd="0" presId="urn:microsoft.com/office/officeart/2005/8/layout/vList2"/>
    <dgm:cxn modelId="{DD0A9275-B444-49AC-A9A3-8E4FD01D1543}" type="presParOf" srcId="{D979FE23-3904-42E8-A947-45B39FDD9CDC}" destId="{5827729E-F874-4249-BED6-DEC3EF2DF5C2}" srcOrd="1" destOrd="0" presId="urn:microsoft.com/office/officeart/2005/8/layout/vList2"/>
    <dgm:cxn modelId="{BB8DD537-0C89-4C4B-B0EF-36B84E6E538E}" type="presParOf" srcId="{D979FE23-3904-42E8-A947-45B39FDD9CDC}" destId="{CE175F41-9ED8-4E24-9705-C2592A2F493F}" srcOrd="2" destOrd="0" presId="urn:microsoft.com/office/officeart/2005/8/layout/vList2"/>
    <dgm:cxn modelId="{9DD93E52-40D7-4937-849A-C505D4746FB3}" type="presParOf" srcId="{D979FE23-3904-42E8-A947-45B39FDD9CDC}" destId="{D6B414C1-A749-4888-A4FA-D0A60012416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6BE44F-7E96-4484-96B3-DDC2C1A7E0A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202677-7747-43BC-B06D-9D3873DF5DF0}">
      <dgm:prSet phldrT="[Текст]"/>
      <dgm:spPr/>
      <dgm:t>
        <a:bodyPr/>
        <a:lstStyle/>
        <a:p>
          <a:r>
            <a:rPr lang="ru-RU" i="1" dirty="0" smtClean="0">
              <a:solidFill>
                <a:srgbClr val="002060"/>
              </a:solidFill>
            </a:rPr>
            <a:t>Относительно быстрое и радикальное изменение бытующих норм и ценностей в двух различных направлениях - улучшения или ухудшения ранее сложившихся отношений</a:t>
          </a:r>
          <a:endParaRPr lang="ru-RU" i="1" dirty="0">
            <a:solidFill>
              <a:srgbClr val="002060"/>
            </a:solidFill>
          </a:endParaRPr>
        </a:p>
      </dgm:t>
    </dgm:pt>
    <dgm:pt modelId="{675BC97F-54F1-483A-85E6-58E8EB05E74C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фаза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2E9441-6F53-4C47-807D-BEC9A632D5C6}" type="sibTrans" cxnId="{A6DC56F3-0F6F-4926-AF08-52BD56999B51}">
      <dgm:prSet/>
      <dgm:spPr/>
      <dgm:t>
        <a:bodyPr/>
        <a:lstStyle/>
        <a:p>
          <a:endParaRPr lang="ru-RU"/>
        </a:p>
      </dgm:t>
    </dgm:pt>
    <dgm:pt modelId="{A060CE1E-9728-49DB-847B-459E334FE4B8}" type="parTrans" cxnId="{A6DC56F3-0F6F-4926-AF08-52BD56999B51}">
      <dgm:prSet/>
      <dgm:spPr/>
      <dgm:t>
        <a:bodyPr/>
        <a:lstStyle/>
        <a:p>
          <a:endParaRPr lang="ru-RU"/>
        </a:p>
      </dgm:t>
    </dgm:pt>
    <dgm:pt modelId="{F97E367F-9C8A-4628-88FE-95A447116328}" type="sibTrans" cxnId="{7CA750A0-171F-453D-BA7F-262BBBDF5CA7}">
      <dgm:prSet/>
      <dgm:spPr/>
      <dgm:t>
        <a:bodyPr/>
        <a:lstStyle/>
        <a:p>
          <a:endParaRPr lang="ru-RU"/>
        </a:p>
      </dgm:t>
    </dgm:pt>
    <dgm:pt modelId="{A3ECB161-1FC1-49ED-BD0F-C4C015EF40F5}" type="parTrans" cxnId="{7CA750A0-171F-453D-BA7F-262BBBDF5CA7}">
      <dgm:prSet/>
      <dgm:spPr/>
      <dgm:t>
        <a:bodyPr/>
        <a:lstStyle/>
        <a:p>
          <a:endParaRPr lang="ru-RU"/>
        </a:p>
      </dgm:t>
    </dgm:pt>
    <dgm:pt modelId="{614C8547-314E-4B37-AB76-AFA573D7CE44}">
      <dgm:prSet phldrT="[Текст]"/>
      <dgm:spPr/>
      <dgm:t>
        <a:bodyPr/>
        <a:lstStyle/>
        <a:p>
          <a:r>
            <a:rPr lang="ru-RU" i="1" dirty="0" smtClean="0">
              <a:solidFill>
                <a:srgbClr val="002060"/>
              </a:solidFill>
            </a:rPr>
            <a:t>Ответная реакция "соперника", от формы и содержания которой зависит исход конфликта</a:t>
          </a:r>
          <a:endParaRPr lang="ru-RU" i="1" dirty="0">
            <a:solidFill>
              <a:srgbClr val="002060"/>
            </a:solidFill>
          </a:endParaRPr>
        </a:p>
      </dgm:t>
    </dgm:pt>
    <dgm:pt modelId="{32AF9EF0-7FCB-4148-820B-A0A02EACEB65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фаза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4F60AE-6004-4D7C-ABF8-CF9AC0D762B2}" type="sibTrans" cxnId="{9D97E966-9454-4195-95A3-61858E38C887}">
      <dgm:prSet/>
      <dgm:spPr/>
      <dgm:t>
        <a:bodyPr/>
        <a:lstStyle/>
        <a:p>
          <a:endParaRPr lang="ru-RU"/>
        </a:p>
      </dgm:t>
    </dgm:pt>
    <dgm:pt modelId="{E059656C-7A53-42B5-AB1E-62C53B71A3D3}" type="parTrans" cxnId="{9D97E966-9454-4195-95A3-61858E38C887}">
      <dgm:prSet/>
      <dgm:spPr/>
      <dgm:t>
        <a:bodyPr/>
        <a:lstStyle/>
        <a:p>
          <a:endParaRPr lang="ru-RU"/>
        </a:p>
      </dgm:t>
    </dgm:pt>
    <dgm:pt modelId="{9D288215-09A1-44C6-A2E6-005103F57B38}" type="sibTrans" cxnId="{A9669020-AC28-48F9-BB19-11E2C286B7E6}">
      <dgm:prSet/>
      <dgm:spPr/>
      <dgm:t>
        <a:bodyPr/>
        <a:lstStyle/>
        <a:p>
          <a:endParaRPr lang="ru-RU"/>
        </a:p>
      </dgm:t>
    </dgm:pt>
    <dgm:pt modelId="{280AA7B1-8E2E-46D8-A56B-E4D93017ED3B}" type="parTrans" cxnId="{A9669020-AC28-48F9-BB19-11E2C286B7E6}">
      <dgm:prSet/>
      <dgm:spPr/>
      <dgm:t>
        <a:bodyPr/>
        <a:lstStyle/>
        <a:p>
          <a:endParaRPr lang="ru-RU"/>
        </a:p>
      </dgm:t>
    </dgm:pt>
    <dgm:pt modelId="{2C62CD15-C635-49A3-95C0-B8C4378C16C9}">
      <dgm:prSet phldrT="[Текст]"/>
      <dgm:spPr/>
      <dgm:t>
        <a:bodyPr/>
        <a:lstStyle/>
        <a:p>
          <a:r>
            <a:rPr lang="ru-RU" i="1" dirty="0" smtClean="0">
              <a:solidFill>
                <a:srgbClr val="002060"/>
              </a:solidFill>
            </a:rPr>
            <a:t>Конфликтное острое начало с явным нарушением социально ценных норм и ценностей одним из участников ситуации</a:t>
          </a:r>
          <a:endParaRPr lang="ru-RU" i="1" dirty="0">
            <a:solidFill>
              <a:srgbClr val="002060"/>
            </a:solidFill>
          </a:endParaRPr>
        </a:p>
      </dgm:t>
    </dgm:pt>
    <dgm:pt modelId="{F9AD31D7-567F-471A-BEB2-8A810D2F072C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фаза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946914A-47E2-448A-91BE-5344E6394832}" type="sibTrans" cxnId="{CC669053-DD6E-4822-A346-94345416EF1A}">
      <dgm:prSet/>
      <dgm:spPr/>
      <dgm:t>
        <a:bodyPr/>
        <a:lstStyle/>
        <a:p>
          <a:endParaRPr lang="ru-RU"/>
        </a:p>
      </dgm:t>
    </dgm:pt>
    <dgm:pt modelId="{B65D4045-3DA0-475E-A01E-5D93EED18232}" type="parTrans" cxnId="{CC669053-DD6E-4822-A346-94345416EF1A}">
      <dgm:prSet/>
      <dgm:spPr/>
      <dgm:t>
        <a:bodyPr/>
        <a:lstStyle/>
        <a:p>
          <a:endParaRPr lang="ru-RU"/>
        </a:p>
      </dgm:t>
    </dgm:pt>
    <dgm:pt modelId="{A040F28E-8D00-48A9-914C-05A3319A3F6B}" type="sibTrans" cxnId="{8556B175-3228-4991-A126-55209A44A70C}">
      <dgm:prSet/>
      <dgm:spPr/>
      <dgm:t>
        <a:bodyPr/>
        <a:lstStyle/>
        <a:p>
          <a:endParaRPr lang="ru-RU"/>
        </a:p>
      </dgm:t>
    </dgm:pt>
    <dgm:pt modelId="{AA404DF3-1FF8-4132-8690-938A9954E721}" type="parTrans" cxnId="{8556B175-3228-4991-A126-55209A44A70C}">
      <dgm:prSet/>
      <dgm:spPr/>
      <dgm:t>
        <a:bodyPr/>
        <a:lstStyle/>
        <a:p>
          <a:endParaRPr lang="ru-RU"/>
        </a:p>
      </dgm:t>
    </dgm:pt>
    <dgm:pt modelId="{5576F508-8467-4610-807B-3FF79B2173F6}" type="pres">
      <dgm:prSet presAssocID="{8A6BE44F-7E96-4484-96B3-DDC2C1A7E0A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B15F13-8548-4B1A-ABB9-625C4EF2F9C8}" type="pres">
      <dgm:prSet presAssocID="{F9AD31D7-567F-471A-BEB2-8A810D2F072C}" presName="composite" presStyleCnt="0"/>
      <dgm:spPr/>
    </dgm:pt>
    <dgm:pt modelId="{32834C38-4DA7-4527-BB1A-AA69D2253FD4}" type="pres">
      <dgm:prSet presAssocID="{F9AD31D7-567F-471A-BEB2-8A810D2F072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AC9EA-26CF-47CA-B194-B8DB39FD13A3}" type="pres">
      <dgm:prSet presAssocID="{F9AD31D7-567F-471A-BEB2-8A810D2F072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D8F44-9C77-411C-9E67-2AD6F574461F}" type="pres">
      <dgm:prSet presAssocID="{C946914A-47E2-448A-91BE-5344E6394832}" presName="sp" presStyleCnt="0"/>
      <dgm:spPr/>
    </dgm:pt>
    <dgm:pt modelId="{B7697701-5262-4116-8E48-DA29E6A14BD3}" type="pres">
      <dgm:prSet presAssocID="{32AF9EF0-7FCB-4148-820B-A0A02EACEB65}" presName="composite" presStyleCnt="0"/>
      <dgm:spPr/>
    </dgm:pt>
    <dgm:pt modelId="{A59C4520-9398-473D-B934-40B9CC7C1939}" type="pres">
      <dgm:prSet presAssocID="{32AF9EF0-7FCB-4148-820B-A0A02EACEB6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068534-1A73-4F57-8B39-1EC6CDFEB601}" type="pres">
      <dgm:prSet presAssocID="{32AF9EF0-7FCB-4148-820B-A0A02EACEB6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0B969F-8E31-4FE6-AF5B-CFFAB32060AD}" type="pres">
      <dgm:prSet presAssocID="{AD4F60AE-6004-4D7C-ABF8-CF9AC0D762B2}" presName="sp" presStyleCnt="0"/>
      <dgm:spPr/>
    </dgm:pt>
    <dgm:pt modelId="{18139537-6FA9-4CF3-BC45-B5C267D0A8A1}" type="pres">
      <dgm:prSet presAssocID="{675BC97F-54F1-483A-85E6-58E8EB05E74C}" presName="composite" presStyleCnt="0"/>
      <dgm:spPr/>
    </dgm:pt>
    <dgm:pt modelId="{DFADCC13-C321-4617-887B-5D4D0A068EE2}" type="pres">
      <dgm:prSet presAssocID="{675BC97F-54F1-483A-85E6-58E8EB05E74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4221D-0CDD-4BE0-A121-30490C79A586}" type="pres">
      <dgm:prSet presAssocID="{675BC97F-54F1-483A-85E6-58E8EB05E74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BEF74F-E1F7-435F-BC8D-41C89B622349}" type="presOf" srcId="{614C8547-314E-4B37-AB76-AFA573D7CE44}" destId="{9C068534-1A73-4F57-8B39-1EC6CDFEB601}" srcOrd="0" destOrd="0" presId="urn:microsoft.com/office/officeart/2005/8/layout/chevron2"/>
    <dgm:cxn modelId="{E5AECD67-85C4-4F7C-BB92-75863DDE4FAA}" type="presOf" srcId="{2C62CD15-C635-49A3-95C0-B8C4378C16C9}" destId="{C0DAC9EA-26CF-47CA-B194-B8DB39FD13A3}" srcOrd="0" destOrd="0" presId="urn:microsoft.com/office/officeart/2005/8/layout/chevron2"/>
    <dgm:cxn modelId="{EDD28B3C-AA9B-49B7-A474-2F20BABD4761}" type="presOf" srcId="{04202677-7747-43BC-B06D-9D3873DF5DF0}" destId="{A384221D-0CDD-4BE0-A121-30490C79A586}" srcOrd="0" destOrd="0" presId="urn:microsoft.com/office/officeart/2005/8/layout/chevron2"/>
    <dgm:cxn modelId="{9D97E966-9454-4195-95A3-61858E38C887}" srcId="{8A6BE44F-7E96-4484-96B3-DDC2C1A7E0AA}" destId="{32AF9EF0-7FCB-4148-820B-A0A02EACEB65}" srcOrd="1" destOrd="0" parTransId="{E059656C-7A53-42B5-AB1E-62C53B71A3D3}" sibTransId="{AD4F60AE-6004-4D7C-ABF8-CF9AC0D762B2}"/>
    <dgm:cxn modelId="{7CA750A0-171F-453D-BA7F-262BBBDF5CA7}" srcId="{675BC97F-54F1-483A-85E6-58E8EB05E74C}" destId="{04202677-7747-43BC-B06D-9D3873DF5DF0}" srcOrd="0" destOrd="0" parTransId="{A3ECB161-1FC1-49ED-BD0F-C4C015EF40F5}" sibTransId="{F97E367F-9C8A-4628-88FE-95A447116328}"/>
    <dgm:cxn modelId="{62520620-78D4-4570-BC06-B433050FE57B}" type="presOf" srcId="{F9AD31D7-567F-471A-BEB2-8A810D2F072C}" destId="{32834C38-4DA7-4527-BB1A-AA69D2253FD4}" srcOrd="0" destOrd="0" presId="urn:microsoft.com/office/officeart/2005/8/layout/chevron2"/>
    <dgm:cxn modelId="{A9669020-AC28-48F9-BB19-11E2C286B7E6}" srcId="{32AF9EF0-7FCB-4148-820B-A0A02EACEB65}" destId="{614C8547-314E-4B37-AB76-AFA573D7CE44}" srcOrd="0" destOrd="0" parTransId="{280AA7B1-8E2E-46D8-A56B-E4D93017ED3B}" sibTransId="{9D288215-09A1-44C6-A2E6-005103F57B38}"/>
    <dgm:cxn modelId="{46AFBA82-6B5D-428E-ADB2-865752E34DD5}" type="presOf" srcId="{675BC97F-54F1-483A-85E6-58E8EB05E74C}" destId="{DFADCC13-C321-4617-887B-5D4D0A068EE2}" srcOrd="0" destOrd="0" presId="urn:microsoft.com/office/officeart/2005/8/layout/chevron2"/>
    <dgm:cxn modelId="{701BEB45-99C7-46F8-8E1A-BDC6B3DA984F}" type="presOf" srcId="{8A6BE44F-7E96-4484-96B3-DDC2C1A7E0AA}" destId="{5576F508-8467-4610-807B-3FF79B2173F6}" srcOrd="0" destOrd="0" presId="urn:microsoft.com/office/officeart/2005/8/layout/chevron2"/>
    <dgm:cxn modelId="{A6DC56F3-0F6F-4926-AF08-52BD56999B51}" srcId="{8A6BE44F-7E96-4484-96B3-DDC2C1A7E0AA}" destId="{675BC97F-54F1-483A-85E6-58E8EB05E74C}" srcOrd="2" destOrd="0" parTransId="{A060CE1E-9728-49DB-847B-459E334FE4B8}" sibTransId="{9E2E9441-6F53-4C47-807D-BEC9A632D5C6}"/>
    <dgm:cxn modelId="{CC669053-DD6E-4822-A346-94345416EF1A}" srcId="{8A6BE44F-7E96-4484-96B3-DDC2C1A7E0AA}" destId="{F9AD31D7-567F-471A-BEB2-8A810D2F072C}" srcOrd="0" destOrd="0" parTransId="{B65D4045-3DA0-475E-A01E-5D93EED18232}" sibTransId="{C946914A-47E2-448A-91BE-5344E6394832}"/>
    <dgm:cxn modelId="{50FF2661-4626-4D24-8531-779FC6163BFE}" type="presOf" srcId="{32AF9EF0-7FCB-4148-820B-A0A02EACEB65}" destId="{A59C4520-9398-473D-B934-40B9CC7C1939}" srcOrd="0" destOrd="0" presId="urn:microsoft.com/office/officeart/2005/8/layout/chevron2"/>
    <dgm:cxn modelId="{8556B175-3228-4991-A126-55209A44A70C}" srcId="{F9AD31D7-567F-471A-BEB2-8A810D2F072C}" destId="{2C62CD15-C635-49A3-95C0-B8C4378C16C9}" srcOrd="0" destOrd="0" parTransId="{AA404DF3-1FF8-4132-8690-938A9954E721}" sibTransId="{A040F28E-8D00-48A9-914C-05A3319A3F6B}"/>
    <dgm:cxn modelId="{25CD137C-45BD-4C7B-AA4A-22C9132A28E9}" type="presParOf" srcId="{5576F508-8467-4610-807B-3FF79B2173F6}" destId="{FFB15F13-8548-4B1A-ABB9-625C4EF2F9C8}" srcOrd="0" destOrd="0" presId="urn:microsoft.com/office/officeart/2005/8/layout/chevron2"/>
    <dgm:cxn modelId="{15B93427-B91C-4728-AF93-7345BDC0C937}" type="presParOf" srcId="{FFB15F13-8548-4B1A-ABB9-625C4EF2F9C8}" destId="{32834C38-4DA7-4527-BB1A-AA69D2253FD4}" srcOrd="0" destOrd="0" presId="urn:microsoft.com/office/officeart/2005/8/layout/chevron2"/>
    <dgm:cxn modelId="{A59FA444-2EC8-490A-8DB7-639F62FE0AD2}" type="presParOf" srcId="{FFB15F13-8548-4B1A-ABB9-625C4EF2F9C8}" destId="{C0DAC9EA-26CF-47CA-B194-B8DB39FD13A3}" srcOrd="1" destOrd="0" presId="urn:microsoft.com/office/officeart/2005/8/layout/chevron2"/>
    <dgm:cxn modelId="{D1B4D55D-277C-4F44-910D-09B253B73E68}" type="presParOf" srcId="{5576F508-8467-4610-807B-3FF79B2173F6}" destId="{445D8F44-9C77-411C-9E67-2AD6F574461F}" srcOrd="1" destOrd="0" presId="urn:microsoft.com/office/officeart/2005/8/layout/chevron2"/>
    <dgm:cxn modelId="{C4D14693-589A-42A4-9160-84E2524E2720}" type="presParOf" srcId="{5576F508-8467-4610-807B-3FF79B2173F6}" destId="{B7697701-5262-4116-8E48-DA29E6A14BD3}" srcOrd="2" destOrd="0" presId="urn:microsoft.com/office/officeart/2005/8/layout/chevron2"/>
    <dgm:cxn modelId="{738BA20D-56AF-44B3-9894-A4DA41102073}" type="presParOf" srcId="{B7697701-5262-4116-8E48-DA29E6A14BD3}" destId="{A59C4520-9398-473D-B934-40B9CC7C1939}" srcOrd="0" destOrd="0" presId="urn:microsoft.com/office/officeart/2005/8/layout/chevron2"/>
    <dgm:cxn modelId="{D1E265B9-F7CB-4027-B278-4E382B440418}" type="presParOf" srcId="{B7697701-5262-4116-8E48-DA29E6A14BD3}" destId="{9C068534-1A73-4F57-8B39-1EC6CDFEB601}" srcOrd="1" destOrd="0" presId="urn:microsoft.com/office/officeart/2005/8/layout/chevron2"/>
    <dgm:cxn modelId="{4ED7C48E-3A0C-4785-BADB-7688582B4294}" type="presParOf" srcId="{5576F508-8467-4610-807B-3FF79B2173F6}" destId="{200B969F-8E31-4FE6-AF5B-CFFAB32060AD}" srcOrd="3" destOrd="0" presId="urn:microsoft.com/office/officeart/2005/8/layout/chevron2"/>
    <dgm:cxn modelId="{D15A16FC-0F72-46F8-B898-41DED3344203}" type="presParOf" srcId="{5576F508-8467-4610-807B-3FF79B2173F6}" destId="{18139537-6FA9-4CF3-BC45-B5C267D0A8A1}" srcOrd="4" destOrd="0" presId="urn:microsoft.com/office/officeart/2005/8/layout/chevron2"/>
    <dgm:cxn modelId="{E66167E7-B9B5-4A04-9E48-BEBD9B66D5E3}" type="presParOf" srcId="{18139537-6FA9-4CF3-BC45-B5C267D0A8A1}" destId="{DFADCC13-C321-4617-887B-5D4D0A068EE2}" srcOrd="0" destOrd="0" presId="urn:microsoft.com/office/officeart/2005/8/layout/chevron2"/>
    <dgm:cxn modelId="{86A2A134-A645-487B-B61F-4B640AB44B9D}" type="presParOf" srcId="{18139537-6FA9-4CF3-BC45-B5C267D0A8A1}" destId="{A384221D-0CDD-4BE0-A121-30490C79A58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FF8FAA-46D2-4D81-947C-FD708CBD8AAC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</dgm:pt>
    <dgm:pt modelId="{E4A64928-F34E-4108-AFF5-9578A3F452D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 интроспекции. </a:t>
          </a:r>
        </a:p>
        <a:p>
          <a:r>
            <a:rPr lang="ru-RU" sz="1600" dirty="0" smtClean="0"/>
            <a:t>Заключается в том, что человек ставит себя на место другого, а затем в своем воображении воспроизводит мысли и чувства которые, по его мнению, этот другой испытывает  в данной ситуации.</a:t>
          </a:r>
          <a:endParaRPr lang="ru-RU" sz="1600" dirty="0"/>
        </a:p>
      </dgm:t>
    </dgm:pt>
    <dgm:pt modelId="{FC5E1330-E24A-4B7F-B365-8DB1C66FBFCC}" type="parTrans" cxnId="{149B5198-2950-4CD9-9FD7-76BF69279DF8}">
      <dgm:prSet/>
      <dgm:spPr/>
      <dgm:t>
        <a:bodyPr/>
        <a:lstStyle/>
        <a:p>
          <a:endParaRPr lang="ru-RU"/>
        </a:p>
      </dgm:t>
    </dgm:pt>
    <dgm:pt modelId="{7C7F1D59-3B57-4EBC-B99A-FBE3EF6FAB5A}" type="sibTrans" cxnId="{149B5198-2950-4CD9-9FD7-76BF69279DF8}">
      <dgm:prSet/>
      <dgm:spPr/>
      <dgm:t>
        <a:bodyPr/>
        <a:lstStyle/>
        <a:p>
          <a:endParaRPr lang="ru-RU"/>
        </a:p>
      </dgm:t>
    </dgm:pt>
    <dgm:pt modelId="{8E19142E-FDA9-428A-B55F-C330F1FBF876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 </a:t>
          </a:r>
          <a:r>
            <a:rPr lang="ru-RU" sz="2400" b="1" dirty="0" err="1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эмпатии</a:t>
          </a:r>
          <a:r>
            <a:rPr lang="ru-RU" sz="2400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</a:p>
        <a:p>
          <a:r>
            <a:rPr lang="ru-RU" sz="1400" dirty="0" smtClean="0"/>
            <a:t>Основан на технике вникания переживания другого человека. Если вы эмоциональны, склонны к интуитивному мышлению, то этот метод будет вам полезен. Важно помнить, что метод дает возможность достичь высоких результатов, если вы умеете доверять своему начальному, интуитивному ощущению и способны вовремя остановить интеллектуальные интерпретации. </a:t>
          </a:r>
          <a:endParaRPr lang="ru-RU" sz="1400" dirty="0"/>
        </a:p>
      </dgm:t>
    </dgm:pt>
    <dgm:pt modelId="{56649AC3-C0E2-47DD-8F2B-69DFBF32AA7C}" type="parTrans" cxnId="{E934F560-3BFA-4FE6-817C-A5D15538C91A}">
      <dgm:prSet/>
      <dgm:spPr/>
      <dgm:t>
        <a:bodyPr/>
        <a:lstStyle/>
        <a:p>
          <a:endParaRPr lang="ru-RU"/>
        </a:p>
      </dgm:t>
    </dgm:pt>
    <dgm:pt modelId="{039FF42C-24DA-4FA7-8B34-27EB9662280F}" type="sibTrans" cxnId="{E934F560-3BFA-4FE6-817C-A5D15538C91A}">
      <dgm:prSet/>
      <dgm:spPr/>
      <dgm:t>
        <a:bodyPr/>
        <a:lstStyle/>
        <a:p>
          <a:endParaRPr lang="ru-RU"/>
        </a:p>
      </dgm:t>
    </dgm:pt>
    <dgm:pt modelId="{5A282D7C-0196-4F5E-A5BD-AA6335F3200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 логического анализа.</a:t>
          </a:r>
          <a:r>
            <a:rPr lang="ru-RU" sz="1200" dirty="0" smtClean="0"/>
            <a:t> </a:t>
          </a:r>
        </a:p>
        <a:p>
          <a:r>
            <a:rPr lang="ru-RU" sz="1200" dirty="0" smtClean="0"/>
            <a:t>Подходит для тех, кто рационален, кто опирается на свое мышление. Чтобы понять партнера по взаимодействию, такой человек выстраивает систему интеллектуальных представлений о нем и о ситуации, в которой находится собеседник.</a:t>
          </a:r>
          <a:endParaRPr lang="ru-RU" sz="1200" dirty="0"/>
        </a:p>
      </dgm:t>
    </dgm:pt>
    <dgm:pt modelId="{D9B6FD67-DCD9-4AE2-A8E5-BF2F4DB527EC}" type="parTrans" cxnId="{29F95066-3643-48E7-A828-3C7C10700AB4}">
      <dgm:prSet/>
      <dgm:spPr/>
      <dgm:t>
        <a:bodyPr/>
        <a:lstStyle/>
        <a:p>
          <a:endParaRPr lang="ru-RU"/>
        </a:p>
      </dgm:t>
    </dgm:pt>
    <dgm:pt modelId="{245DBF62-3C83-48BF-9E5F-370503AAD325}" type="sibTrans" cxnId="{29F95066-3643-48E7-A828-3C7C10700AB4}">
      <dgm:prSet/>
      <dgm:spPr/>
      <dgm:t>
        <a:bodyPr/>
        <a:lstStyle/>
        <a:p>
          <a:endParaRPr lang="ru-RU"/>
        </a:p>
      </dgm:t>
    </dgm:pt>
    <dgm:pt modelId="{F92F5FE3-6CAC-4773-9EA9-3FEAA8877AC2}" type="pres">
      <dgm:prSet presAssocID="{A4FF8FAA-46D2-4D81-947C-FD708CBD8AAC}" presName="Name0" presStyleCnt="0">
        <dgm:presLayoutVars>
          <dgm:dir/>
          <dgm:resizeHandles val="exact"/>
        </dgm:presLayoutVars>
      </dgm:prSet>
      <dgm:spPr/>
    </dgm:pt>
    <dgm:pt modelId="{A70AD708-F4D5-4FA1-9AA5-1DC718A607FD}" type="pres">
      <dgm:prSet presAssocID="{A4FF8FAA-46D2-4D81-947C-FD708CBD8AAC}" presName="fgShape" presStyleLbl="fgShp" presStyleIdx="0" presStyleCnt="1"/>
      <dgm:spPr/>
    </dgm:pt>
    <dgm:pt modelId="{B8904CD4-7895-4131-8579-F874BFAC31EF}" type="pres">
      <dgm:prSet presAssocID="{A4FF8FAA-46D2-4D81-947C-FD708CBD8AAC}" presName="linComp" presStyleCnt="0"/>
      <dgm:spPr/>
    </dgm:pt>
    <dgm:pt modelId="{39D1C9BD-9323-4CC7-A382-6E0ACDC6BA7F}" type="pres">
      <dgm:prSet presAssocID="{E4A64928-F34E-4108-AFF5-9578A3F452D9}" presName="compNode" presStyleCnt="0"/>
      <dgm:spPr/>
    </dgm:pt>
    <dgm:pt modelId="{F80D1D58-C203-45AA-94EB-2A7994C1DC37}" type="pres">
      <dgm:prSet presAssocID="{E4A64928-F34E-4108-AFF5-9578A3F452D9}" presName="bkgdShape" presStyleLbl="node1" presStyleIdx="0" presStyleCnt="3"/>
      <dgm:spPr/>
      <dgm:t>
        <a:bodyPr/>
        <a:lstStyle/>
        <a:p>
          <a:endParaRPr lang="ru-RU"/>
        </a:p>
      </dgm:t>
    </dgm:pt>
    <dgm:pt modelId="{52C2875A-FD12-4103-AE94-A22DE6CB6F78}" type="pres">
      <dgm:prSet presAssocID="{E4A64928-F34E-4108-AFF5-9578A3F452D9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08C03-EB9F-4F53-A2F1-9DCEA4D479F0}" type="pres">
      <dgm:prSet presAssocID="{E4A64928-F34E-4108-AFF5-9578A3F452D9}" presName="invisiNode" presStyleLbl="node1" presStyleIdx="0" presStyleCnt="3"/>
      <dgm:spPr/>
    </dgm:pt>
    <dgm:pt modelId="{A5E7AE40-DEF4-4E13-BFAA-71F05EC280D0}" type="pres">
      <dgm:prSet presAssocID="{E4A64928-F34E-4108-AFF5-9578A3F452D9}" presName="imagNode" presStyleLbl="fgImgPlace1" presStyleIdx="0" presStyleCnt="3" custScaleX="132565" custScaleY="7896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D4C4818-BF49-4D87-AC0B-67F995C43157}" type="pres">
      <dgm:prSet presAssocID="{7C7F1D59-3B57-4EBC-B99A-FBE3EF6FAB5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0A39111-C6D3-4D4A-A5C0-E53984617E00}" type="pres">
      <dgm:prSet presAssocID="{8E19142E-FDA9-428A-B55F-C330F1FBF876}" presName="compNode" presStyleCnt="0"/>
      <dgm:spPr/>
    </dgm:pt>
    <dgm:pt modelId="{3E093AB0-D783-4BF7-B667-479569817409}" type="pres">
      <dgm:prSet presAssocID="{8E19142E-FDA9-428A-B55F-C330F1FBF876}" presName="bkgdShape" presStyleLbl="node1" presStyleIdx="1" presStyleCnt="3"/>
      <dgm:spPr/>
      <dgm:t>
        <a:bodyPr/>
        <a:lstStyle/>
        <a:p>
          <a:endParaRPr lang="ru-RU"/>
        </a:p>
      </dgm:t>
    </dgm:pt>
    <dgm:pt modelId="{2FDD11BC-8739-4781-8512-602F3AE23A13}" type="pres">
      <dgm:prSet presAssocID="{8E19142E-FDA9-428A-B55F-C330F1FBF876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31BF3-6AE2-46A2-BAAB-878EF19758FE}" type="pres">
      <dgm:prSet presAssocID="{8E19142E-FDA9-428A-B55F-C330F1FBF876}" presName="invisiNode" presStyleLbl="node1" presStyleIdx="1" presStyleCnt="3"/>
      <dgm:spPr/>
    </dgm:pt>
    <dgm:pt modelId="{47520A6E-A0E5-4DBC-93BD-E303F7BD0C14}" type="pres">
      <dgm:prSet presAssocID="{8E19142E-FDA9-428A-B55F-C330F1FBF876}" presName="imagNode" presStyleLbl="fgImgPlace1" presStyleIdx="1" presStyleCnt="3" custScaleY="72223" custLinFactNeighborX="3293" custLinFactNeighborY="-1886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DDBEB77-6433-4F1D-A861-12F6FDBFD430}" type="pres">
      <dgm:prSet presAssocID="{039FF42C-24DA-4FA7-8B34-27EB9662280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3A7CBF7-BE72-4B54-9E88-440F5D741569}" type="pres">
      <dgm:prSet presAssocID="{5A282D7C-0196-4F5E-A5BD-AA6335F3200A}" presName="compNode" presStyleCnt="0"/>
      <dgm:spPr/>
    </dgm:pt>
    <dgm:pt modelId="{1CCE1777-A071-4723-AD58-CF31214D47D6}" type="pres">
      <dgm:prSet presAssocID="{5A282D7C-0196-4F5E-A5BD-AA6335F3200A}" presName="bkgdShape" presStyleLbl="node1" presStyleIdx="2" presStyleCnt="3"/>
      <dgm:spPr/>
      <dgm:t>
        <a:bodyPr/>
        <a:lstStyle/>
        <a:p>
          <a:endParaRPr lang="ru-RU"/>
        </a:p>
      </dgm:t>
    </dgm:pt>
    <dgm:pt modelId="{816176FD-8FD9-4F87-8CC3-0C063F409057}" type="pres">
      <dgm:prSet presAssocID="{5A282D7C-0196-4F5E-A5BD-AA6335F3200A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1DEBED-6AF4-4EFD-AD5C-1FA2774B654D}" type="pres">
      <dgm:prSet presAssocID="{5A282D7C-0196-4F5E-A5BD-AA6335F3200A}" presName="invisiNode" presStyleLbl="node1" presStyleIdx="2" presStyleCnt="3"/>
      <dgm:spPr/>
    </dgm:pt>
    <dgm:pt modelId="{90DEFA22-CFE2-48D3-B175-F448D955205C}" type="pres">
      <dgm:prSet presAssocID="{5A282D7C-0196-4F5E-A5BD-AA6335F3200A}" presName="imagNode" presStyleLbl="fgImgPlace1" presStyleIdx="2" presStyleCnt="3"/>
      <dgm:spPr>
        <a:blipFill dpi="0" rotWithShape="1">
          <a:blip xmlns:r="http://schemas.openxmlformats.org/officeDocument/2006/relationships"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9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</dgm:spPr>
    </dgm:pt>
  </dgm:ptLst>
  <dgm:cxnLst>
    <dgm:cxn modelId="{E3B11F5D-7EEE-4BE5-AED5-84F8258A5158}" type="presOf" srcId="{8E19142E-FDA9-428A-B55F-C330F1FBF876}" destId="{2FDD11BC-8739-4781-8512-602F3AE23A13}" srcOrd="1" destOrd="0" presId="urn:microsoft.com/office/officeart/2005/8/layout/hList7#1"/>
    <dgm:cxn modelId="{2D734B9F-4D0D-4CEF-9866-4E7474CDCAC6}" type="presOf" srcId="{E4A64928-F34E-4108-AFF5-9578A3F452D9}" destId="{52C2875A-FD12-4103-AE94-A22DE6CB6F78}" srcOrd="1" destOrd="0" presId="urn:microsoft.com/office/officeart/2005/8/layout/hList7#1"/>
    <dgm:cxn modelId="{7ECEE35F-6E1A-43EE-9393-86D5C0E1AD54}" type="presOf" srcId="{7C7F1D59-3B57-4EBC-B99A-FBE3EF6FAB5A}" destId="{DD4C4818-BF49-4D87-AC0B-67F995C43157}" srcOrd="0" destOrd="0" presId="urn:microsoft.com/office/officeart/2005/8/layout/hList7#1"/>
    <dgm:cxn modelId="{29F95066-3643-48E7-A828-3C7C10700AB4}" srcId="{A4FF8FAA-46D2-4D81-947C-FD708CBD8AAC}" destId="{5A282D7C-0196-4F5E-A5BD-AA6335F3200A}" srcOrd="2" destOrd="0" parTransId="{D9B6FD67-DCD9-4AE2-A8E5-BF2F4DB527EC}" sibTransId="{245DBF62-3C83-48BF-9E5F-370503AAD325}"/>
    <dgm:cxn modelId="{149B5198-2950-4CD9-9FD7-76BF69279DF8}" srcId="{A4FF8FAA-46D2-4D81-947C-FD708CBD8AAC}" destId="{E4A64928-F34E-4108-AFF5-9578A3F452D9}" srcOrd="0" destOrd="0" parTransId="{FC5E1330-E24A-4B7F-B365-8DB1C66FBFCC}" sibTransId="{7C7F1D59-3B57-4EBC-B99A-FBE3EF6FAB5A}"/>
    <dgm:cxn modelId="{9082F4E4-9CFD-4DE3-8EFD-059246524BC5}" type="presOf" srcId="{5A282D7C-0196-4F5E-A5BD-AA6335F3200A}" destId="{816176FD-8FD9-4F87-8CC3-0C063F409057}" srcOrd="1" destOrd="0" presId="urn:microsoft.com/office/officeart/2005/8/layout/hList7#1"/>
    <dgm:cxn modelId="{1A531263-591D-4AC9-B914-B141E2ED2E75}" type="presOf" srcId="{A4FF8FAA-46D2-4D81-947C-FD708CBD8AAC}" destId="{F92F5FE3-6CAC-4773-9EA9-3FEAA8877AC2}" srcOrd="0" destOrd="0" presId="urn:microsoft.com/office/officeart/2005/8/layout/hList7#1"/>
    <dgm:cxn modelId="{AC46EDEF-77D3-48AE-8D1A-17FC94CB8E78}" type="presOf" srcId="{E4A64928-F34E-4108-AFF5-9578A3F452D9}" destId="{F80D1D58-C203-45AA-94EB-2A7994C1DC37}" srcOrd="0" destOrd="0" presId="urn:microsoft.com/office/officeart/2005/8/layout/hList7#1"/>
    <dgm:cxn modelId="{FD6D229B-D1D1-4EFE-96DB-0DE802B8D750}" type="presOf" srcId="{5A282D7C-0196-4F5E-A5BD-AA6335F3200A}" destId="{1CCE1777-A071-4723-AD58-CF31214D47D6}" srcOrd="0" destOrd="0" presId="urn:microsoft.com/office/officeart/2005/8/layout/hList7#1"/>
    <dgm:cxn modelId="{E934F560-3BFA-4FE6-817C-A5D15538C91A}" srcId="{A4FF8FAA-46D2-4D81-947C-FD708CBD8AAC}" destId="{8E19142E-FDA9-428A-B55F-C330F1FBF876}" srcOrd="1" destOrd="0" parTransId="{56649AC3-C0E2-47DD-8F2B-69DFBF32AA7C}" sibTransId="{039FF42C-24DA-4FA7-8B34-27EB9662280F}"/>
    <dgm:cxn modelId="{6B26DC72-D9AE-4700-A9C9-5589DB104A4F}" type="presOf" srcId="{039FF42C-24DA-4FA7-8B34-27EB9662280F}" destId="{9DDBEB77-6433-4F1D-A861-12F6FDBFD430}" srcOrd="0" destOrd="0" presId="urn:microsoft.com/office/officeart/2005/8/layout/hList7#1"/>
    <dgm:cxn modelId="{3E573237-7DD1-4706-8EC0-684872927236}" type="presOf" srcId="{8E19142E-FDA9-428A-B55F-C330F1FBF876}" destId="{3E093AB0-D783-4BF7-B667-479569817409}" srcOrd="0" destOrd="0" presId="urn:microsoft.com/office/officeart/2005/8/layout/hList7#1"/>
    <dgm:cxn modelId="{FB376192-DA48-422D-84E5-550F41EA77A7}" type="presParOf" srcId="{F92F5FE3-6CAC-4773-9EA9-3FEAA8877AC2}" destId="{A70AD708-F4D5-4FA1-9AA5-1DC718A607FD}" srcOrd="0" destOrd="0" presId="urn:microsoft.com/office/officeart/2005/8/layout/hList7#1"/>
    <dgm:cxn modelId="{1882A353-A141-4A2D-BF42-8C1BCF1EDB62}" type="presParOf" srcId="{F92F5FE3-6CAC-4773-9EA9-3FEAA8877AC2}" destId="{B8904CD4-7895-4131-8579-F874BFAC31EF}" srcOrd="1" destOrd="0" presId="urn:microsoft.com/office/officeart/2005/8/layout/hList7#1"/>
    <dgm:cxn modelId="{529AE4EB-3244-4BD6-BC24-1F132E3E469E}" type="presParOf" srcId="{B8904CD4-7895-4131-8579-F874BFAC31EF}" destId="{39D1C9BD-9323-4CC7-A382-6E0ACDC6BA7F}" srcOrd="0" destOrd="0" presId="urn:microsoft.com/office/officeart/2005/8/layout/hList7#1"/>
    <dgm:cxn modelId="{F8973A21-AFF4-49AE-BFAE-0D937618FCF5}" type="presParOf" srcId="{39D1C9BD-9323-4CC7-A382-6E0ACDC6BA7F}" destId="{F80D1D58-C203-45AA-94EB-2A7994C1DC37}" srcOrd="0" destOrd="0" presId="urn:microsoft.com/office/officeart/2005/8/layout/hList7#1"/>
    <dgm:cxn modelId="{CA75AEB7-DB70-4E7A-B712-96B3DE845F79}" type="presParOf" srcId="{39D1C9BD-9323-4CC7-A382-6E0ACDC6BA7F}" destId="{52C2875A-FD12-4103-AE94-A22DE6CB6F78}" srcOrd="1" destOrd="0" presId="urn:microsoft.com/office/officeart/2005/8/layout/hList7#1"/>
    <dgm:cxn modelId="{10A641AD-6D63-4A5E-A603-571A4E2F3045}" type="presParOf" srcId="{39D1C9BD-9323-4CC7-A382-6E0ACDC6BA7F}" destId="{6FE08C03-EB9F-4F53-A2F1-9DCEA4D479F0}" srcOrd="2" destOrd="0" presId="urn:microsoft.com/office/officeart/2005/8/layout/hList7#1"/>
    <dgm:cxn modelId="{EC3B41D4-BF12-4699-9ADB-C45CA723D610}" type="presParOf" srcId="{39D1C9BD-9323-4CC7-A382-6E0ACDC6BA7F}" destId="{A5E7AE40-DEF4-4E13-BFAA-71F05EC280D0}" srcOrd="3" destOrd="0" presId="urn:microsoft.com/office/officeart/2005/8/layout/hList7#1"/>
    <dgm:cxn modelId="{D813C2EB-A3B6-40BE-BD2A-0BC4C095D663}" type="presParOf" srcId="{B8904CD4-7895-4131-8579-F874BFAC31EF}" destId="{DD4C4818-BF49-4D87-AC0B-67F995C43157}" srcOrd="1" destOrd="0" presId="urn:microsoft.com/office/officeart/2005/8/layout/hList7#1"/>
    <dgm:cxn modelId="{2D5AFF40-E33B-4471-832A-FC5193B64CC3}" type="presParOf" srcId="{B8904CD4-7895-4131-8579-F874BFAC31EF}" destId="{40A39111-C6D3-4D4A-A5C0-E53984617E00}" srcOrd="2" destOrd="0" presId="urn:microsoft.com/office/officeart/2005/8/layout/hList7#1"/>
    <dgm:cxn modelId="{2A908A6A-C4CA-4C18-B041-8224F7FF7319}" type="presParOf" srcId="{40A39111-C6D3-4D4A-A5C0-E53984617E00}" destId="{3E093AB0-D783-4BF7-B667-479569817409}" srcOrd="0" destOrd="0" presId="urn:microsoft.com/office/officeart/2005/8/layout/hList7#1"/>
    <dgm:cxn modelId="{39DAB44A-4F4C-4E07-8343-E31C10902038}" type="presParOf" srcId="{40A39111-C6D3-4D4A-A5C0-E53984617E00}" destId="{2FDD11BC-8739-4781-8512-602F3AE23A13}" srcOrd="1" destOrd="0" presId="urn:microsoft.com/office/officeart/2005/8/layout/hList7#1"/>
    <dgm:cxn modelId="{7262CAEA-0176-4E3F-A74B-ED20253F0D78}" type="presParOf" srcId="{40A39111-C6D3-4D4A-A5C0-E53984617E00}" destId="{57A31BF3-6AE2-46A2-BAAB-878EF19758FE}" srcOrd="2" destOrd="0" presId="urn:microsoft.com/office/officeart/2005/8/layout/hList7#1"/>
    <dgm:cxn modelId="{7B675DED-BFB6-4D71-9B5E-B2A1AE981A7C}" type="presParOf" srcId="{40A39111-C6D3-4D4A-A5C0-E53984617E00}" destId="{47520A6E-A0E5-4DBC-93BD-E303F7BD0C14}" srcOrd="3" destOrd="0" presId="urn:microsoft.com/office/officeart/2005/8/layout/hList7#1"/>
    <dgm:cxn modelId="{DF7BF1A3-DE2C-4D9C-92DF-7AA633916FAE}" type="presParOf" srcId="{B8904CD4-7895-4131-8579-F874BFAC31EF}" destId="{9DDBEB77-6433-4F1D-A861-12F6FDBFD430}" srcOrd="3" destOrd="0" presId="urn:microsoft.com/office/officeart/2005/8/layout/hList7#1"/>
    <dgm:cxn modelId="{2E697C99-559E-4325-8824-1EF72F267E6F}" type="presParOf" srcId="{B8904CD4-7895-4131-8579-F874BFAC31EF}" destId="{F3A7CBF7-BE72-4B54-9E88-440F5D741569}" srcOrd="4" destOrd="0" presId="urn:microsoft.com/office/officeart/2005/8/layout/hList7#1"/>
    <dgm:cxn modelId="{D4A5B2A3-458C-400C-A889-6A4D64947964}" type="presParOf" srcId="{F3A7CBF7-BE72-4B54-9E88-440F5D741569}" destId="{1CCE1777-A071-4723-AD58-CF31214D47D6}" srcOrd="0" destOrd="0" presId="urn:microsoft.com/office/officeart/2005/8/layout/hList7#1"/>
    <dgm:cxn modelId="{271395E7-74C6-4F21-968F-C72F0024F7B5}" type="presParOf" srcId="{F3A7CBF7-BE72-4B54-9E88-440F5D741569}" destId="{816176FD-8FD9-4F87-8CC3-0C063F409057}" srcOrd="1" destOrd="0" presId="urn:microsoft.com/office/officeart/2005/8/layout/hList7#1"/>
    <dgm:cxn modelId="{718C90DD-F129-448E-BC51-43C5EA1BD093}" type="presParOf" srcId="{F3A7CBF7-BE72-4B54-9E88-440F5D741569}" destId="{A31DEBED-6AF4-4EFD-AD5C-1FA2774B654D}" srcOrd="2" destOrd="0" presId="urn:microsoft.com/office/officeart/2005/8/layout/hList7#1"/>
    <dgm:cxn modelId="{BC073443-22A1-4614-BE6B-DE9425686FEB}" type="presParOf" srcId="{F3A7CBF7-BE72-4B54-9E88-440F5D741569}" destId="{90DEFA22-CFE2-48D3-B175-F448D955205C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3E89B2-6CE0-4453-A548-6D9EF0CA5CA3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37CEA3FD-C8CD-42B4-A765-CC80B9FBFEEC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Вероятных исходов конкретного межличностного столкновения</a:t>
          </a:r>
        </a:p>
        <a:p>
          <a:endParaRPr lang="ru-RU" dirty="0"/>
        </a:p>
      </dgm:t>
    </dgm:pt>
    <dgm:pt modelId="{D713C638-D713-40B6-A754-1016B536C459}" type="parTrans" cxnId="{FE92520D-E9A8-49CC-9917-65E725848022}">
      <dgm:prSet/>
      <dgm:spPr/>
      <dgm:t>
        <a:bodyPr/>
        <a:lstStyle/>
        <a:p>
          <a:endParaRPr lang="ru-RU"/>
        </a:p>
      </dgm:t>
    </dgm:pt>
    <dgm:pt modelId="{E4B71E7F-7CD8-4A12-B405-F50F9DA1D24B}" type="sibTrans" cxnId="{FE92520D-E9A8-49CC-9917-65E725848022}">
      <dgm:prSet/>
      <dgm:spPr/>
      <dgm:t>
        <a:bodyPr/>
        <a:lstStyle/>
        <a:p>
          <a:endParaRPr lang="ru-RU"/>
        </a:p>
      </dgm:t>
    </dgm:pt>
    <dgm:pt modelId="{2AA634C7-BE7C-4A85-9524-A700F1800FA6}">
      <dgm:prSet phldrT="[Текст]"/>
      <dgm:spPr/>
      <dgm:t>
        <a:bodyPr/>
        <a:lstStyle/>
        <a:p>
          <a:r>
            <a:rPr lang="ru-RU" dirty="0" smtClean="0"/>
            <a:t>Причин, мотивов, целей конфликта;</a:t>
          </a:r>
          <a:endParaRPr lang="ru-RU" dirty="0"/>
        </a:p>
      </dgm:t>
    </dgm:pt>
    <dgm:pt modelId="{CDA1DFD9-6765-4406-86A4-1767B79D353F}" type="parTrans" cxnId="{08596DE2-68D0-4477-A8F3-0C9BAE168728}">
      <dgm:prSet/>
      <dgm:spPr/>
      <dgm:t>
        <a:bodyPr/>
        <a:lstStyle/>
        <a:p>
          <a:endParaRPr lang="ru-RU"/>
        </a:p>
      </dgm:t>
    </dgm:pt>
    <dgm:pt modelId="{08419FF8-5EC5-4B5E-91F4-1F7AEB3C83F3}" type="sibTrans" cxnId="{08596DE2-68D0-4477-A8F3-0C9BAE168728}">
      <dgm:prSet/>
      <dgm:spPr/>
      <dgm:t>
        <a:bodyPr/>
        <a:lstStyle/>
        <a:p>
          <a:endParaRPr lang="ru-RU"/>
        </a:p>
      </dgm:t>
    </dgm:pt>
    <dgm:pt modelId="{666463E6-1DB7-4AEC-9479-23781EB8A508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Межличностный конфликт имеет продуктивное разрешение при условии объективного анализа педагогом:</a:t>
          </a:r>
        </a:p>
      </dgm:t>
    </dgm:pt>
    <dgm:pt modelId="{8518A1D0-6A31-4829-9782-9EF81CD8A5ED}" type="parTrans" cxnId="{BE6AA6D1-37BD-4933-993D-172A74FBF058}">
      <dgm:prSet/>
      <dgm:spPr/>
      <dgm:t>
        <a:bodyPr/>
        <a:lstStyle/>
        <a:p>
          <a:endParaRPr lang="ru-RU"/>
        </a:p>
      </dgm:t>
    </dgm:pt>
    <dgm:pt modelId="{E6821BAF-54B8-4E25-8814-93C47FCF5960}" type="sibTrans" cxnId="{BE6AA6D1-37BD-4933-993D-172A74FBF058}">
      <dgm:prSet/>
      <dgm:spPr/>
      <dgm:t>
        <a:bodyPr/>
        <a:lstStyle/>
        <a:p>
          <a:endParaRPr lang="ru-RU"/>
        </a:p>
      </dgm:t>
    </dgm:pt>
    <dgm:pt modelId="{E1355D71-318B-44C6-B2BC-C5A3AE2A425C}" type="pres">
      <dgm:prSet presAssocID="{553E89B2-6CE0-4453-A548-6D9EF0CA5CA3}" presName="Name0" presStyleCnt="0">
        <dgm:presLayoutVars>
          <dgm:dir/>
          <dgm:resizeHandles val="exact"/>
        </dgm:presLayoutVars>
      </dgm:prSet>
      <dgm:spPr/>
    </dgm:pt>
    <dgm:pt modelId="{D116E67D-B23A-4AE0-AFCD-73F8AC69B873}" type="pres">
      <dgm:prSet presAssocID="{553E89B2-6CE0-4453-A548-6D9EF0CA5CA3}" presName="vNodes" presStyleCnt="0"/>
      <dgm:spPr/>
    </dgm:pt>
    <dgm:pt modelId="{164DE259-2459-4FDC-96F2-A6C7722D3627}" type="pres">
      <dgm:prSet presAssocID="{37CEA3FD-C8CD-42B4-A765-CC80B9FBFEEC}" presName="node" presStyleLbl="node1" presStyleIdx="0" presStyleCnt="3" custScaleX="180904" custLinFactX="124673" custLinFactY="3152" custLinFactNeighborX="2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59843-880D-49AF-A92E-812187B907B9}" type="pres">
      <dgm:prSet presAssocID="{E4B71E7F-7CD8-4A12-B405-F50F9DA1D24B}" presName="spacerT" presStyleCnt="0"/>
      <dgm:spPr/>
    </dgm:pt>
    <dgm:pt modelId="{4D1AB6A1-BB70-4C4F-887D-954E4F457FBB}" type="pres">
      <dgm:prSet presAssocID="{E4B71E7F-7CD8-4A12-B405-F50F9DA1D24B}" presName="sibTrans" presStyleLbl="sibTrans2D1" presStyleIdx="0" presStyleCnt="2" custLinFactX="272182" custLinFactNeighborX="300000" custLinFactNeighborY="75353"/>
      <dgm:spPr/>
      <dgm:t>
        <a:bodyPr/>
        <a:lstStyle/>
        <a:p>
          <a:endParaRPr lang="ru-RU"/>
        </a:p>
      </dgm:t>
    </dgm:pt>
    <dgm:pt modelId="{9F351F6A-D141-4D5A-B290-0F4A7ABE2816}" type="pres">
      <dgm:prSet presAssocID="{E4B71E7F-7CD8-4A12-B405-F50F9DA1D24B}" presName="spacerB" presStyleCnt="0"/>
      <dgm:spPr/>
    </dgm:pt>
    <dgm:pt modelId="{D48947F5-D2FE-4E61-94BD-74894E389CBA}" type="pres">
      <dgm:prSet presAssocID="{2AA634C7-BE7C-4A85-9524-A700F1800FA6}" presName="node" presStyleLbl="node1" presStyleIdx="1" presStyleCnt="3" custScaleX="165476" custLinFactX="134120" custLinFactNeighborX="200000" custLinFactNeighborY="-34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5B50A3-8272-44FD-81AA-B03EBD11C882}" type="pres">
      <dgm:prSet presAssocID="{553E89B2-6CE0-4453-A548-6D9EF0CA5CA3}" presName="sibTransLast" presStyleLbl="sibTrans2D1" presStyleIdx="1" presStyleCnt="2" custAng="21503386" custScaleX="276351" custScaleY="90418" custLinFactY="100000" custLinFactNeighborX="-19530" custLinFactNeighborY="123126"/>
      <dgm:spPr/>
      <dgm:t>
        <a:bodyPr/>
        <a:lstStyle/>
        <a:p>
          <a:endParaRPr lang="ru-RU"/>
        </a:p>
      </dgm:t>
    </dgm:pt>
    <dgm:pt modelId="{5D3217C9-ADDD-473B-AE39-0CFF96A7EE3C}" type="pres">
      <dgm:prSet presAssocID="{553E89B2-6CE0-4453-A548-6D9EF0CA5CA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72BF65B4-562B-4673-A574-2C962EC3447D}" type="pres">
      <dgm:prSet presAssocID="{553E89B2-6CE0-4453-A548-6D9EF0CA5CA3}" presName="lastNode" presStyleLbl="node1" presStyleIdx="2" presStyleCnt="3" custScaleX="121276" custScaleY="62029" custLinFactX="-150917" custLinFactNeighborX="-200000" custLinFactNeighborY="-1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00ABCA-98AC-40B5-8E94-7D4B757C0150}" type="presOf" srcId="{08419FF8-5EC5-4B5E-91F4-1F7AEB3C83F3}" destId="{5D3217C9-ADDD-473B-AE39-0CFF96A7EE3C}" srcOrd="1" destOrd="0" presId="urn:microsoft.com/office/officeart/2005/8/layout/equation2"/>
    <dgm:cxn modelId="{D1D2D993-EF43-422E-9D12-4085036E5E5E}" type="presOf" srcId="{E4B71E7F-7CD8-4A12-B405-F50F9DA1D24B}" destId="{4D1AB6A1-BB70-4C4F-887D-954E4F457FBB}" srcOrd="0" destOrd="0" presId="urn:microsoft.com/office/officeart/2005/8/layout/equation2"/>
    <dgm:cxn modelId="{BE6AA6D1-37BD-4933-993D-172A74FBF058}" srcId="{553E89B2-6CE0-4453-A548-6D9EF0CA5CA3}" destId="{666463E6-1DB7-4AEC-9479-23781EB8A508}" srcOrd="2" destOrd="0" parTransId="{8518A1D0-6A31-4829-9782-9EF81CD8A5ED}" sibTransId="{E6821BAF-54B8-4E25-8814-93C47FCF5960}"/>
    <dgm:cxn modelId="{08596DE2-68D0-4477-A8F3-0C9BAE168728}" srcId="{553E89B2-6CE0-4453-A548-6D9EF0CA5CA3}" destId="{2AA634C7-BE7C-4A85-9524-A700F1800FA6}" srcOrd="1" destOrd="0" parTransId="{CDA1DFD9-6765-4406-86A4-1767B79D353F}" sibTransId="{08419FF8-5EC5-4B5E-91F4-1F7AEB3C83F3}"/>
    <dgm:cxn modelId="{354E7284-1BD6-486F-BEE8-18442C68E84F}" type="presOf" srcId="{666463E6-1DB7-4AEC-9479-23781EB8A508}" destId="{72BF65B4-562B-4673-A574-2C962EC3447D}" srcOrd="0" destOrd="0" presId="urn:microsoft.com/office/officeart/2005/8/layout/equation2"/>
    <dgm:cxn modelId="{47EEAB69-05CE-4CF4-8CB8-65E5654DBB16}" type="presOf" srcId="{2AA634C7-BE7C-4A85-9524-A700F1800FA6}" destId="{D48947F5-D2FE-4E61-94BD-74894E389CBA}" srcOrd="0" destOrd="0" presId="urn:microsoft.com/office/officeart/2005/8/layout/equation2"/>
    <dgm:cxn modelId="{70061D5A-AD48-4B69-9B08-D942EDBDCDF2}" type="presOf" srcId="{08419FF8-5EC5-4B5E-91F4-1F7AEB3C83F3}" destId="{415B50A3-8272-44FD-81AA-B03EBD11C882}" srcOrd="0" destOrd="0" presId="urn:microsoft.com/office/officeart/2005/8/layout/equation2"/>
    <dgm:cxn modelId="{53226B13-C0F6-4F03-8BD0-2957C8FB99B2}" type="presOf" srcId="{37CEA3FD-C8CD-42B4-A765-CC80B9FBFEEC}" destId="{164DE259-2459-4FDC-96F2-A6C7722D3627}" srcOrd="0" destOrd="0" presId="urn:microsoft.com/office/officeart/2005/8/layout/equation2"/>
    <dgm:cxn modelId="{FE92520D-E9A8-49CC-9917-65E725848022}" srcId="{553E89B2-6CE0-4453-A548-6D9EF0CA5CA3}" destId="{37CEA3FD-C8CD-42B4-A765-CC80B9FBFEEC}" srcOrd="0" destOrd="0" parTransId="{D713C638-D713-40B6-A754-1016B536C459}" sibTransId="{E4B71E7F-7CD8-4A12-B405-F50F9DA1D24B}"/>
    <dgm:cxn modelId="{7D1549AB-CFF7-4D43-87EE-86091F282B74}" type="presOf" srcId="{553E89B2-6CE0-4453-A548-6D9EF0CA5CA3}" destId="{E1355D71-318B-44C6-B2BC-C5A3AE2A425C}" srcOrd="0" destOrd="0" presId="urn:microsoft.com/office/officeart/2005/8/layout/equation2"/>
    <dgm:cxn modelId="{D9385DCA-9E58-4022-81B9-9B550E31958A}" type="presParOf" srcId="{E1355D71-318B-44C6-B2BC-C5A3AE2A425C}" destId="{D116E67D-B23A-4AE0-AFCD-73F8AC69B873}" srcOrd="0" destOrd="0" presId="urn:microsoft.com/office/officeart/2005/8/layout/equation2"/>
    <dgm:cxn modelId="{9A8D22DC-FAAD-4317-9EB8-C845D44D2D40}" type="presParOf" srcId="{D116E67D-B23A-4AE0-AFCD-73F8AC69B873}" destId="{164DE259-2459-4FDC-96F2-A6C7722D3627}" srcOrd="0" destOrd="0" presId="urn:microsoft.com/office/officeart/2005/8/layout/equation2"/>
    <dgm:cxn modelId="{1BF08A07-B4CF-4E8B-835E-F735BF9CD55E}" type="presParOf" srcId="{D116E67D-B23A-4AE0-AFCD-73F8AC69B873}" destId="{63E59843-880D-49AF-A92E-812187B907B9}" srcOrd="1" destOrd="0" presId="urn:microsoft.com/office/officeart/2005/8/layout/equation2"/>
    <dgm:cxn modelId="{CD7DA5C9-B2FD-4A8F-AA80-41E16C9EF997}" type="presParOf" srcId="{D116E67D-B23A-4AE0-AFCD-73F8AC69B873}" destId="{4D1AB6A1-BB70-4C4F-887D-954E4F457FBB}" srcOrd="2" destOrd="0" presId="urn:microsoft.com/office/officeart/2005/8/layout/equation2"/>
    <dgm:cxn modelId="{1120DAF9-BB09-4352-B9E8-76C95A7EB9F1}" type="presParOf" srcId="{D116E67D-B23A-4AE0-AFCD-73F8AC69B873}" destId="{9F351F6A-D141-4D5A-B290-0F4A7ABE2816}" srcOrd="3" destOrd="0" presId="urn:microsoft.com/office/officeart/2005/8/layout/equation2"/>
    <dgm:cxn modelId="{BB3D1898-1F7D-4BCA-B7FC-A3D5416034FF}" type="presParOf" srcId="{D116E67D-B23A-4AE0-AFCD-73F8AC69B873}" destId="{D48947F5-D2FE-4E61-94BD-74894E389CBA}" srcOrd="4" destOrd="0" presId="urn:microsoft.com/office/officeart/2005/8/layout/equation2"/>
    <dgm:cxn modelId="{B32E4868-BAB0-49E4-AFA8-CC64C2B59DC4}" type="presParOf" srcId="{E1355D71-318B-44C6-B2BC-C5A3AE2A425C}" destId="{415B50A3-8272-44FD-81AA-B03EBD11C882}" srcOrd="1" destOrd="0" presId="urn:microsoft.com/office/officeart/2005/8/layout/equation2"/>
    <dgm:cxn modelId="{2B254017-68E7-467D-B357-F4227529A8A6}" type="presParOf" srcId="{415B50A3-8272-44FD-81AA-B03EBD11C882}" destId="{5D3217C9-ADDD-473B-AE39-0CFF96A7EE3C}" srcOrd="0" destOrd="0" presId="urn:microsoft.com/office/officeart/2005/8/layout/equation2"/>
    <dgm:cxn modelId="{4A4A228B-1F4C-4345-9041-D049F53D035D}" type="presParOf" srcId="{E1355D71-318B-44C6-B2BC-C5A3AE2A425C}" destId="{72BF65B4-562B-4673-A574-2C962EC3447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F25EAC42-0E10-4BB9-A2CD-869F01A0165D}" macro="" textlink="">
      <dsp:nvSpPr>
        <dsp:cNvPr id="0" name=""/>
        <dsp:cNvSpPr/>
      </dsp:nvSpPr>
      <dsp:spPr>
        <a:xfrm rot="5400000">
          <a:off x="673289" y="1785201"/>
          <a:ext cx="2667266" cy="179677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15FAD-EBB9-4939-910D-89665C3D11D1}" macro="" textlink="">
      <dsp:nvSpPr>
        <dsp:cNvPr id="0" name=""/>
        <dsp:cNvSpPr/>
      </dsp:nvSpPr>
      <dsp:spPr>
        <a:xfrm>
          <a:off x="1390347" y="1688123"/>
          <a:ext cx="1622139" cy="2190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2"/>
              </a:solidFill>
            </a:rPr>
            <a:t>Микро-уровень.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Простейший акт общения, элемент, лежащий в основе других уровней общения.</a:t>
          </a:r>
          <a:endParaRPr lang="ru-RU" sz="2000" kern="1200" dirty="0"/>
        </a:p>
      </dsp:txBody>
      <dsp:txXfrm>
        <a:off x="1390347" y="1688123"/>
        <a:ext cx="1622139" cy="2190466"/>
      </dsp:txXfrm>
    </dsp:sp>
    <dsp:sp modelId="{B1C3D551-995F-459D-8441-E0538896455C}" macro="" textlink="">
      <dsp:nvSpPr>
        <dsp:cNvPr id="0" name=""/>
        <dsp:cNvSpPr/>
      </dsp:nvSpPr>
      <dsp:spPr>
        <a:xfrm>
          <a:off x="2929483" y="2276110"/>
          <a:ext cx="306064" cy="30606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10B102-10A1-406F-88E4-5BD82591BE97}" macro="" textlink="">
      <dsp:nvSpPr>
        <dsp:cNvPr id="0" name=""/>
        <dsp:cNvSpPr/>
      </dsp:nvSpPr>
      <dsp:spPr>
        <a:xfrm rot="5400000">
          <a:off x="3439682" y="452552"/>
          <a:ext cx="1079808" cy="179677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8DE337-CCE4-4AF0-BDF8-6FF4B76157DD}" macro="" textlink="">
      <dsp:nvSpPr>
        <dsp:cNvPr id="0" name=""/>
        <dsp:cNvSpPr/>
      </dsp:nvSpPr>
      <dsp:spPr>
        <a:xfrm>
          <a:off x="3286118" y="323840"/>
          <a:ext cx="1622139" cy="3570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>
            <a:solidFill>
              <a:schemeClr val="accent2"/>
            </a:solidFill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chemeClr val="accent2"/>
              </a:solidFill>
            </a:rPr>
            <a:t>Мезо-уровень</a:t>
          </a:r>
          <a:r>
            <a:rPr lang="ru-RU" sz="2400" b="1" kern="1200" dirty="0" smtClean="0">
              <a:solidFill>
                <a:schemeClr val="accent2"/>
              </a:solidFill>
            </a:rPr>
            <a:t>.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Общение в пределах содержательной темы, одноразовое или многоразовое общение.</a:t>
          </a:r>
          <a:endParaRPr lang="ru-RU" sz="2000" kern="1200" dirty="0"/>
        </a:p>
      </dsp:txBody>
      <dsp:txXfrm>
        <a:off x="3286118" y="323840"/>
        <a:ext cx="1622139" cy="3570606"/>
      </dsp:txXfrm>
    </dsp:sp>
    <dsp:sp modelId="{1DED3BEC-586C-4AF9-8887-1A064484E711}" macro="" textlink="">
      <dsp:nvSpPr>
        <dsp:cNvPr id="0" name=""/>
        <dsp:cNvSpPr/>
      </dsp:nvSpPr>
      <dsp:spPr>
        <a:xfrm>
          <a:off x="4915299" y="407401"/>
          <a:ext cx="306064" cy="306064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AAE35-CA0C-4DCC-9262-87DC1E765D27}" macro="" textlink="">
      <dsp:nvSpPr>
        <dsp:cNvPr id="0" name=""/>
        <dsp:cNvSpPr/>
      </dsp:nvSpPr>
      <dsp:spPr>
        <a:xfrm rot="5400000">
          <a:off x="5765286" y="-356933"/>
          <a:ext cx="1079808" cy="1796776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03186-052A-4A80-B60D-3DC45F747901}" macro="" textlink="">
      <dsp:nvSpPr>
        <dsp:cNvPr id="0" name=""/>
        <dsp:cNvSpPr/>
      </dsp:nvSpPr>
      <dsp:spPr>
        <a:xfrm>
          <a:off x="5585039" y="179916"/>
          <a:ext cx="1622139" cy="142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accent2"/>
              </a:solidFill>
            </a:rPr>
            <a:t>Макро-уровень.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Общение человека с другими людьми в соответствии со сложившимися общественными отношениями, нормами, традициями.</a:t>
          </a:r>
          <a:endParaRPr lang="ru-RU" sz="2000" kern="1200" dirty="0"/>
        </a:p>
      </dsp:txBody>
      <dsp:txXfrm>
        <a:off x="5585039" y="179916"/>
        <a:ext cx="1622139" cy="1421900"/>
      </dsp:txXfrm>
    </dsp:sp>
  </dsp:spTree>
</dgm:drawing>
</file>

<file path=ppt/diagrams/drawing2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EBD28C48-D69B-4A86-B9E8-95906F508189}" macro="" textlink="">
      <dsp:nvSpPr>
        <dsp:cNvPr id="0" name=""/>
        <dsp:cNvSpPr/>
      </dsp:nvSpPr>
      <dsp:spPr>
        <a:xfrm rot="5400000">
          <a:off x="5547577" y="-2352155"/>
          <a:ext cx="975008" cy="56800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Обмен сообщениями, т.е. прием-передача каких-либо сведений в ответ на запрос, а также обмен мнениями, замыслами, решениями и т.д.</a:t>
          </a:r>
          <a:endParaRPr lang="ru-RU" sz="1800" kern="1200" dirty="0"/>
        </a:p>
      </dsp:txBody>
      <dsp:txXfrm rot="5400000">
        <a:off x="5547577" y="-2352155"/>
        <a:ext cx="975008" cy="5680077"/>
      </dsp:txXfrm>
    </dsp:sp>
    <dsp:sp modelId="{72E08CD9-0573-466E-8AA9-9CB63E18B386}" macro="" textlink="">
      <dsp:nvSpPr>
        <dsp:cNvPr id="0" name=""/>
        <dsp:cNvSpPr/>
      </dsp:nvSpPr>
      <dsp:spPr>
        <a:xfrm>
          <a:off x="0" y="144581"/>
          <a:ext cx="3195043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Информационная </a:t>
          </a:r>
          <a:endParaRPr lang="ru-RU" sz="2100" kern="1200" dirty="0"/>
        </a:p>
      </dsp:txBody>
      <dsp:txXfrm>
        <a:off x="0" y="144581"/>
        <a:ext cx="3195043" cy="686602"/>
      </dsp:txXfrm>
    </dsp:sp>
    <dsp:sp modelId="{D4A3A9B0-1A51-43B7-AEE9-15B1C1A731D6}" macro="" textlink="">
      <dsp:nvSpPr>
        <dsp:cNvPr id="0" name=""/>
        <dsp:cNvSpPr/>
      </dsp:nvSpPr>
      <dsp:spPr>
        <a:xfrm rot="5400000">
          <a:off x="5672209" y="-1467449"/>
          <a:ext cx="725744" cy="568007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Установление контакта как состояния обоюдной готовности к приему и передаче сообщения и поддержание взаимосвязи в форме постоянной </a:t>
          </a:r>
          <a:r>
            <a:rPr lang="ru-RU" sz="1600" kern="1200" dirty="0" err="1" smtClean="0"/>
            <a:t>взаимоориентированности</a:t>
          </a:r>
          <a:endParaRPr lang="ru-RU" sz="1600" kern="1200" dirty="0"/>
        </a:p>
      </dsp:txBody>
      <dsp:txXfrm rot="5400000">
        <a:off x="5672209" y="-1467449"/>
        <a:ext cx="725744" cy="5680077"/>
      </dsp:txXfrm>
    </dsp:sp>
    <dsp:sp modelId="{CB0DB586-92D5-4F72-BB4F-755D3CB795F7}" macro="" textlink="">
      <dsp:nvSpPr>
        <dsp:cNvPr id="0" name=""/>
        <dsp:cNvSpPr/>
      </dsp:nvSpPr>
      <dsp:spPr>
        <a:xfrm>
          <a:off x="0" y="1029288"/>
          <a:ext cx="3195043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Контактная</a:t>
          </a:r>
          <a:endParaRPr lang="ru-RU" sz="2100" kern="1200" dirty="0"/>
        </a:p>
      </dsp:txBody>
      <dsp:txXfrm>
        <a:off x="0" y="1029288"/>
        <a:ext cx="3195043" cy="686602"/>
      </dsp:txXfrm>
    </dsp:sp>
    <dsp:sp modelId="{513249B8-74C9-49AE-A32D-DCBBC0D8781D}" macro="" textlink="">
      <dsp:nvSpPr>
        <dsp:cNvPr id="0" name=""/>
        <dsp:cNvSpPr/>
      </dsp:nvSpPr>
      <dsp:spPr>
        <a:xfrm rot="5400000">
          <a:off x="5772245" y="-732500"/>
          <a:ext cx="549282" cy="56911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Стимуляция активности партнера по общению, направляющая его на выполнение тех или иных действий</a:t>
          </a:r>
          <a:endParaRPr lang="ru-RU" sz="1800" kern="1200" dirty="0"/>
        </a:p>
      </dsp:txBody>
      <dsp:txXfrm rot="5400000">
        <a:off x="5772245" y="-732500"/>
        <a:ext cx="549282" cy="5691187"/>
      </dsp:txXfrm>
    </dsp:sp>
    <dsp:sp modelId="{FE67C215-C096-46CA-A5EB-80A01FCF910E}" macro="" textlink="">
      <dsp:nvSpPr>
        <dsp:cNvPr id="0" name=""/>
        <dsp:cNvSpPr/>
      </dsp:nvSpPr>
      <dsp:spPr>
        <a:xfrm>
          <a:off x="0" y="1769791"/>
          <a:ext cx="3201292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Побудительная</a:t>
          </a:r>
          <a:endParaRPr lang="ru-RU" sz="2100" kern="1200" dirty="0"/>
        </a:p>
      </dsp:txBody>
      <dsp:txXfrm>
        <a:off x="0" y="1769791"/>
        <a:ext cx="3201292" cy="686602"/>
      </dsp:txXfrm>
    </dsp:sp>
    <dsp:sp modelId="{126B6EC6-0F03-4350-8661-C6C1C171479E}" macro="" textlink="">
      <dsp:nvSpPr>
        <dsp:cNvPr id="0" name=""/>
        <dsp:cNvSpPr/>
      </dsp:nvSpPr>
      <dsp:spPr>
        <a:xfrm rot="5400000">
          <a:off x="5772245" y="-11567"/>
          <a:ext cx="549282" cy="56911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Взаимное ориентирование и согласование действий при организации совместной деятельности</a:t>
          </a:r>
          <a:endParaRPr lang="ru-RU" sz="1800" kern="1200" dirty="0"/>
        </a:p>
      </dsp:txBody>
      <dsp:txXfrm rot="5400000">
        <a:off x="5772245" y="-11567"/>
        <a:ext cx="549282" cy="5691187"/>
      </dsp:txXfrm>
    </dsp:sp>
    <dsp:sp modelId="{FC57793C-C5C1-4F13-9593-7E8A285E2F2E}" macro="" textlink="">
      <dsp:nvSpPr>
        <dsp:cNvPr id="0" name=""/>
        <dsp:cNvSpPr/>
      </dsp:nvSpPr>
      <dsp:spPr>
        <a:xfrm>
          <a:off x="0" y="2490724"/>
          <a:ext cx="3201292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Координационная</a:t>
          </a:r>
          <a:endParaRPr lang="ru-RU" sz="2100" kern="1200" dirty="0"/>
        </a:p>
      </dsp:txBody>
      <dsp:txXfrm>
        <a:off x="0" y="2490724"/>
        <a:ext cx="3201292" cy="686602"/>
      </dsp:txXfrm>
    </dsp:sp>
    <dsp:sp modelId="{DCA02B61-0620-4F45-A65E-C7FF02FB04C0}" macro="" textlink="">
      <dsp:nvSpPr>
        <dsp:cNvPr id="0" name=""/>
        <dsp:cNvSpPr/>
      </dsp:nvSpPr>
      <dsp:spPr>
        <a:xfrm rot="5400000">
          <a:off x="5772245" y="709365"/>
          <a:ext cx="549282" cy="56911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Не только адекватное восприятие и понимание смысла сообщения, но и понимание партнерами друг друга (их намерений, установок, переживаний, состояний и т.д.)</a:t>
          </a:r>
          <a:endParaRPr lang="ru-RU" sz="1600" kern="1200" dirty="0"/>
        </a:p>
      </dsp:txBody>
      <dsp:txXfrm rot="5400000">
        <a:off x="5772245" y="709365"/>
        <a:ext cx="549282" cy="5691187"/>
      </dsp:txXfrm>
    </dsp:sp>
    <dsp:sp modelId="{01A4A17F-A530-45DC-A2FC-FB3301A39992}" macro="" textlink="">
      <dsp:nvSpPr>
        <dsp:cNvPr id="0" name=""/>
        <dsp:cNvSpPr/>
      </dsp:nvSpPr>
      <dsp:spPr>
        <a:xfrm>
          <a:off x="0" y="3211657"/>
          <a:ext cx="3201292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Понимание</a:t>
          </a:r>
          <a:endParaRPr lang="ru-RU" sz="2100" kern="1200" dirty="0"/>
        </a:p>
      </dsp:txBody>
      <dsp:txXfrm>
        <a:off x="0" y="3211657"/>
        <a:ext cx="3201292" cy="686602"/>
      </dsp:txXfrm>
    </dsp:sp>
    <dsp:sp modelId="{42E7CB93-AAA3-49EB-8B9F-1BE0DE70E2B9}" macro="" textlink="">
      <dsp:nvSpPr>
        <dsp:cNvPr id="0" name=""/>
        <dsp:cNvSpPr/>
      </dsp:nvSpPr>
      <dsp:spPr>
        <a:xfrm rot="5400000">
          <a:off x="5772245" y="1430297"/>
          <a:ext cx="549282" cy="56911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Побуждение в партнере нужных эмоциональных переживаний («обмен эмоциями»), а так же изменение с его помощью собственных переживаний и состояний</a:t>
          </a:r>
          <a:endParaRPr lang="ru-RU" sz="1600" kern="1200" dirty="0"/>
        </a:p>
      </dsp:txBody>
      <dsp:txXfrm rot="5400000">
        <a:off x="5772245" y="1430297"/>
        <a:ext cx="549282" cy="5691187"/>
      </dsp:txXfrm>
    </dsp:sp>
    <dsp:sp modelId="{EF4AB3E5-016B-4A27-AB53-CB7CF764E801}" macro="" textlink="">
      <dsp:nvSpPr>
        <dsp:cNvPr id="0" name=""/>
        <dsp:cNvSpPr/>
      </dsp:nvSpPr>
      <dsp:spPr>
        <a:xfrm>
          <a:off x="0" y="3932590"/>
          <a:ext cx="3201292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Амотивная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0" y="3932590"/>
        <a:ext cx="3201292" cy="686602"/>
      </dsp:txXfrm>
    </dsp:sp>
    <dsp:sp modelId="{42A27BFD-F1E6-44A2-925C-9E4C595D1CFC}" macro="" textlink="">
      <dsp:nvSpPr>
        <dsp:cNvPr id="0" name=""/>
        <dsp:cNvSpPr/>
      </dsp:nvSpPr>
      <dsp:spPr>
        <a:xfrm rot="5400000">
          <a:off x="5772245" y="2151230"/>
          <a:ext cx="549282" cy="569118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Осознание и фиксирование своего места в системе ролевых, статусных, деловых, межличностных и прочих связей сообщества, в котором предстоит действовать индивиду</a:t>
          </a:r>
          <a:endParaRPr lang="ru-RU" sz="1500" kern="1200" dirty="0"/>
        </a:p>
      </dsp:txBody>
      <dsp:txXfrm rot="5400000">
        <a:off x="5772245" y="2151230"/>
        <a:ext cx="549282" cy="5691187"/>
      </dsp:txXfrm>
    </dsp:sp>
    <dsp:sp modelId="{01447466-FFC9-49AA-8AC2-A12DC211B8A0}" macro="" textlink="">
      <dsp:nvSpPr>
        <dsp:cNvPr id="0" name=""/>
        <dsp:cNvSpPr/>
      </dsp:nvSpPr>
      <dsp:spPr>
        <a:xfrm>
          <a:off x="0" y="4653523"/>
          <a:ext cx="3201292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Установление отношений</a:t>
          </a:r>
          <a:endParaRPr lang="ru-RU" sz="2100" kern="1200" dirty="0"/>
        </a:p>
      </dsp:txBody>
      <dsp:txXfrm>
        <a:off x="0" y="4653523"/>
        <a:ext cx="3201292" cy="686602"/>
      </dsp:txXfrm>
    </dsp:sp>
    <dsp:sp modelId="{5B1E1AB9-759A-41F5-836D-4F59711D96D4}" macro="" textlink="">
      <dsp:nvSpPr>
        <dsp:cNvPr id="0" name=""/>
        <dsp:cNvSpPr/>
      </dsp:nvSpPr>
      <dsp:spPr>
        <a:xfrm rot="5400000">
          <a:off x="5626677" y="2952143"/>
          <a:ext cx="840247" cy="56856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Изменение состояния, поведения, личностно-смысловых образований партнера, в том числе намерений, установок, мнений, решений, представлений, потребностей, активностей и т.д.</a:t>
          </a:r>
          <a:endParaRPr lang="ru-RU" sz="1500" kern="1200" dirty="0"/>
        </a:p>
      </dsp:txBody>
      <dsp:txXfrm rot="5400000">
        <a:off x="5626677" y="2952143"/>
        <a:ext cx="840247" cy="5685629"/>
      </dsp:txXfrm>
    </dsp:sp>
    <dsp:sp modelId="{7447D295-3210-4902-88F0-AD33A40799AD}" macro="" textlink="">
      <dsp:nvSpPr>
        <dsp:cNvPr id="0" name=""/>
        <dsp:cNvSpPr/>
      </dsp:nvSpPr>
      <dsp:spPr>
        <a:xfrm>
          <a:off x="0" y="5451278"/>
          <a:ext cx="3198166" cy="686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Оказание влияния</a:t>
          </a:r>
          <a:endParaRPr lang="ru-RU" sz="2100" kern="1200" dirty="0"/>
        </a:p>
      </dsp:txBody>
      <dsp:txXfrm>
        <a:off x="0" y="5451278"/>
        <a:ext cx="3198166" cy="686602"/>
      </dsp:txXfrm>
    </dsp:sp>
  </dsp:spTree>
</dgm:drawing>
</file>

<file path=ppt/diagrams/drawing3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7C6400D4-7DDC-440B-9F95-6D7B6E9517F8}" macro="" textlink="">
      <dsp:nvSpPr>
        <dsp:cNvPr id="0" name=""/>
        <dsp:cNvSpPr/>
      </dsp:nvSpPr>
      <dsp:spPr>
        <a:xfrm>
          <a:off x="95" y="77821"/>
          <a:ext cx="3269260" cy="8617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Учебно-дисциплинарная модель</a:t>
          </a:r>
          <a:endParaRPr lang="ru-RU" sz="2200" kern="1200" dirty="0"/>
        </a:p>
      </dsp:txBody>
      <dsp:txXfrm>
        <a:off x="95" y="77821"/>
        <a:ext cx="3269260" cy="861739"/>
      </dsp:txXfrm>
    </dsp:sp>
    <dsp:sp modelId="{F1346A08-63CF-49C6-BBB9-A5C69517DE6D}" macro="" textlink="">
      <dsp:nvSpPr>
        <dsp:cNvPr id="0" name=""/>
        <dsp:cNvSpPr/>
      </dsp:nvSpPr>
      <dsp:spPr>
        <a:xfrm>
          <a:off x="327021" y="939561"/>
          <a:ext cx="315892" cy="3141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1028"/>
              </a:lnTo>
              <a:lnTo>
                <a:pt x="315892" y="31410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66717-2E75-44D5-96C9-0C24CE23C5FF}" macro="" textlink="">
      <dsp:nvSpPr>
        <dsp:cNvPr id="0" name=""/>
        <dsp:cNvSpPr/>
      </dsp:nvSpPr>
      <dsp:spPr>
        <a:xfrm>
          <a:off x="642914" y="3500461"/>
          <a:ext cx="2917133" cy="116025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Личностная </a:t>
          </a:r>
          <a:r>
            <a:rPr lang="ru-RU" sz="18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позиция</a:t>
          </a:r>
          <a:r>
            <a:rPr lang="ru-RU" sz="1600" i="1" kern="1200" dirty="0" smtClean="0"/>
            <a:t>: </a:t>
          </a:r>
          <a:r>
            <a:rPr lang="ru-RU" sz="1600" kern="1200" dirty="0" smtClean="0"/>
            <a:t>удовлетворить требования руководства и контролирующих инстанций.</a:t>
          </a:r>
          <a:endParaRPr lang="ru-RU" sz="1600" kern="1200" dirty="0"/>
        </a:p>
      </dsp:txBody>
      <dsp:txXfrm>
        <a:off x="642914" y="3500461"/>
        <a:ext cx="2917133" cy="1160256"/>
      </dsp:txXfrm>
    </dsp:sp>
    <dsp:sp modelId="{642BC57B-F13C-4F86-B3C1-C8DC9BF048B2}" macro="" textlink="">
      <dsp:nvSpPr>
        <dsp:cNvPr id="0" name=""/>
        <dsp:cNvSpPr/>
      </dsp:nvSpPr>
      <dsp:spPr>
        <a:xfrm>
          <a:off x="327021" y="939561"/>
          <a:ext cx="357186" cy="890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0550"/>
              </a:lnTo>
              <a:lnTo>
                <a:pt x="357186" y="890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BDC127-227D-4466-ABBA-C4C051DF5C1D}" macro="" textlink="">
      <dsp:nvSpPr>
        <dsp:cNvPr id="0" name=""/>
        <dsp:cNvSpPr/>
      </dsp:nvSpPr>
      <dsp:spPr>
        <a:xfrm>
          <a:off x="684207" y="1256620"/>
          <a:ext cx="2917133" cy="114698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Способы общения</a:t>
          </a:r>
          <a:r>
            <a:rPr lang="ru-RU" sz="1800" b="1" i="1" kern="1200" dirty="0" smtClean="0">
              <a:solidFill>
                <a:srgbClr val="002060"/>
              </a:solidFill>
            </a:rPr>
            <a:t>:</a:t>
          </a:r>
          <a:r>
            <a:rPr lang="ru-RU" sz="1800" b="1" kern="1200" dirty="0" smtClean="0">
              <a:solidFill>
                <a:srgbClr val="002060"/>
              </a:solidFill>
            </a:rPr>
            <a:t> </a:t>
          </a:r>
          <a:r>
            <a:rPr lang="ru-RU" sz="1800" kern="1200" dirty="0" smtClean="0"/>
            <a:t>наставления, разъяснения, запреты, требования, угрозы, наказания, нотации, окрик. </a:t>
          </a:r>
          <a:endParaRPr lang="ru-RU" sz="1800" kern="1200" dirty="0"/>
        </a:p>
      </dsp:txBody>
      <dsp:txXfrm>
        <a:off x="684207" y="1256620"/>
        <a:ext cx="2917133" cy="1146983"/>
      </dsp:txXfrm>
    </dsp:sp>
    <dsp:sp modelId="{924F720B-0CC7-4D94-9FC4-051254FA07CD}" macro="" textlink="">
      <dsp:nvSpPr>
        <dsp:cNvPr id="0" name=""/>
        <dsp:cNvSpPr/>
      </dsp:nvSpPr>
      <dsp:spPr>
        <a:xfrm>
          <a:off x="327021" y="939561"/>
          <a:ext cx="315892" cy="20206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0643"/>
              </a:lnTo>
              <a:lnTo>
                <a:pt x="315892" y="20206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2A3D8C-5982-4DBF-9E52-B82975836CA7}" macro="" textlink="">
      <dsp:nvSpPr>
        <dsp:cNvPr id="0" name=""/>
        <dsp:cNvSpPr/>
      </dsp:nvSpPr>
      <dsp:spPr>
        <a:xfrm>
          <a:off x="642914" y="2500325"/>
          <a:ext cx="2917118" cy="91975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Тактика</a:t>
          </a:r>
          <a:r>
            <a:rPr lang="ru-RU" sz="24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общения</a:t>
          </a:r>
          <a:r>
            <a:rPr lang="ru-RU" sz="2400" b="1" i="1" kern="1200" dirty="0" smtClean="0">
              <a:solidFill>
                <a:srgbClr val="002060"/>
              </a:solidFill>
            </a:rPr>
            <a:t>:</a:t>
          </a:r>
          <a:r>
            <a:rPr lang="ru-RU" sz="2400" i="1" kern="1200" dirty="0" smtClean="0"/>
            <a:t> </a:t>
          </a:r>
          <a:r>
            <a:rPr lang="ru-RU" sz="2400" kern="1200" dirty="0" smtClean="0"/>
            <a:t>диктат или опека.</a:t>
          </a:r>
          <a:endParaRPr lang="ru-RU" sz="2400" kern="1200" dirty="0"/>
        </a:p>
      </dsp:txBody>
      <dsp:txXfrm>
        <a:off x="642914" y="2500325"/>
        <a:ext cx="2917118" cy="919757"/>
      </dsp:txXfrm>
    </dsp:sp>
    <dsp:sp modelId="{C1CC6072-080D-41B4-8CA2-4EC5B2AA871D}" macro="" textlink="">
      <dsp:nvSpPr>
        <dsp:cNvPr id="0" name=""/>
        <dsp:cNvSpPr/>
      </dsp:nvSpPr>
      <dsp:spPr>
        <a:xfrm>
          <a:off x="4804468" y="332"/>
          <a:ext cx="3295437" cy="9854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Личностно-ориентированная модель</a:t>
          </a:r>
          <a:endParaRPr lang="ru-RU" sz="2200" kern="1200" dirty="0"/>
        </a:p>
      </dsp:txBody>
      <dsp:txXfrm>
        <a:off x="4804468" y="332"/>
        <a:ext cx="3295437" cy="985419"/>
      </dsp:txXfrm>
    </dsp:sp>
    <dsp:sp modelId="{F5938F7B-571E-4460-AA68-EBD629AD5AE0}" macro="" textlink="">
      <dsp:nvSpPr>
        <dsp:cNvPr id="0" name=""/>
        <dsp:cNvSpPr/>
      </dsp:nvSpPr>
      <dsp:spPr>
        <a:xfrm>
          <a:off x="5134012" y="985751"/>
          <a:ext cx="301895" cy="815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5172"/>
              </a:lnTo>
              <a:lnTo>
                <a:pt x="301895" y="8151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2A287-6591-4EFF-914E-AA1E4DAC4F1D}" macro="" textlink="">
      <dsp:nvSpPr>
        <dsp:cNvPr id="0" name=""/>
        <dsp:cNvSpPr/>
      </dsp:nvSpPr>
      <dsp:spPr>
        <a:xfrm>
          <a:off x="5435908" y="1098532"/>
          <a:ext cx="3159875" cy="140478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Способы общения: </a:t>
          </a:r>
          <a:r>
            <a:rPr lang="ru-RU" sz="1600" kern="1200" dirty="0" smtClean="0"/>
            <a:t>понимание, признание и принятие личности ребенка, </a:t>
          </a:r>
          <a:r>
            <a:rPr lang="ru-RU" sz="1600" kern="1200" dirty="0" smtClean="0"/>
            <a:t> с учетом точки </a:t>
          </a:r>
          <a:r>
            <a:rPr lang="ru-RU" sz="1600" kern="1200" dirty="0" smtClean="0"/>
            <a:t>зрения ребенка и не игнорировать его чувства и эмоции).</a:t>
          </a:r>
          <a:endParaRPr lang="ru-RU" sz="1600" kern="1200" dirty="0"/>
        </a:p>
      </dsp:txBody>
      <dsp:txXfrm>
        <a:off x="5435908" y="1098532"/>
        <a:ext cx="3159875" cy="1404782"/>
      </dsp:txXfrm>
    </dsp:sp>
    <dsp:sp modelId="{831E1C44-C6D4-4CCC-A64B-521E2CC81EA4}" macro="" textlink="">
      <dsp:nvSpPr>
        <dsp:cNvPr id="0" name=""/>
        <dsp:cNvSpPr/>
      </dsp:nvSpPr>
      <dsp:spPr>
        <a:xfrm>
          <a:off x="5134012" y="985751"/>
          <a:ext cx="290373" cy="23793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9385"/>
              </a:lnTo>
              <a:lnTo>
                <a:pt x="290373" y="23793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E79CB-32C1-461B-8FC1-35D875BF2499}" macro="" textlink="">
      <dsp:nvSpPr>
        <dsp:cNvPr id="0" name=""/>
        <dsp:cNvSpPr/>
      </dsp:nvSpPr>
      <dsp:spPr>
        <a:xfrm>
          <a:off x="5424385" y="2734109"/>
          <a:ext cx="3159875" cy="126205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Тактика общения: </a:t>
          </a:r>
          <a:r>
            <a:rPr lang="ru-RU" sz="1600" kern="1200" dirty="0" smtClean="0"/>
            <a:t>сотрудничество, создание и использование ситуаций, требующих проявления интеллектуальной и нравственной активности детей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5424385" y="2734109"/>
        <a:ext cx="3159875" cy="1262054"/>
      </dsp:txXfrm>
    </dsp:sp>
    <dsp:sp modelId="{3A24728F-1E12-4C5B-9967-066C60FAD97A}" macro="" textlink="">
      <dsp:nvSpPr>
        <dsp:cNvPr id="0" name=""/>
        <dsp:cNvSpPr/>
      </dsp:nvSpPr>
      <dsp:spPr>
        <a:xfrm>
          <a:off x="5134012" y="985751"/>
          <a:ext cx="290373" cy="36255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5556"/>
              </a:lnTo>
              <a:lnTo>
                <a:pt x="290373" y="36255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B13E2-F9A1-4642-B283-917172EE7252}" macro="" textlink="">
      <dsp:nvSpPr>
        <dsp:cNvPr id="0" name=""/>
        <dsp:cNvSpPr/>
      </dsp:nvSpPr>
      <dsp:spPr>
        <a:xfrm>
          <a:off x="5424385" y="4238760"/>
          <a:ext cx="3159875" cy="745095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Личностная позиция педагога</a:t>
          </a:r>
          <a:r>
            <a:rPr lang="ru-RU" sz="16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ru-RU" sz="1600" kern="1200" dirty="0" smtClean="0"/>
            <a:t> исходить из интересов ребенка и перспектив его дальнейшего развития.</a:t>
          </a:r>
          <a:endParaRPr lang="ru-RU" sz="1600" kern="1200" dirty="0"/>
        </a:p>
      </dsp:txBody>
      <dsp:txXfrm>
        <a:off x="5424385" y="4238760"/>
        <a:ext cx="3159875" cy="745095"/>
      </dsp:txXfrm>
    </dsp:sp>
  </dsp:spTree>
</dgm:drawing>
</file>

<file path=ppt/diagrams/drawing4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AECAE81A-1F44-44FC-BD26-785D731214E1}" macro="" textlink="">
      <dsp:nvSpPr>
        <dsp:cNvPr id="0" name=""/>
        <dsp:cNvSpPr/>
      </dsp:nvSpPr>
      <dsp:spPr>
        <a:xfrm>
          <a:off x="7081048" y="2271533"/>
          <a:ext cx="245154" cy="2676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307"/>
              </a:lnTo>
              <a:lnTo>
                <a:pt x="245154" y="26763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713876-6E3D-48BD-84FE-55B69D79C05B}" macro="" textlink="">
      <dsp:nvSpPr>
        <dsp:cNvPr id="0" name=""/>
        <dsp:cNvSpPr/>
      </dsp:nvSpPr>
      <dsp:spPr>
        <a:xfrm>
          <a:off x="7081048" y="2271533"/>
          <a:ext cx="245154" cy="21703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0355"/>
              </a:lnTo>
              <a:lnTo>
                <a:pt x="245154" y="21703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A218B-297A-4D68-BABF-4A8E9CFE1601}" macro="" textlink="">
      <dsp:nvSpPr>
        <dsp:cNvPr id="0" name=""/>
        <dsp:cNvSpPr/>
      </dsp:nvSpPr>
      <dsp:spPr>
        <a:xfrm>
          <a:off x="7081048" y="2271533"/>
          <a:ext cx="245154" cy="16644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4403"/>
              </a:lnTo>
              <a:lnTo>
                <a:pt x="245154" y="16644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E73E1B-5A7C-4D96-A200-715F55008357}" macro="" textlink="">
      <dsp:nvSpPr>
        <dsp:cNvPr id="0" name=""/>
        <dsp:cNvSpPr/>
      </dsp:nvSpPr>
      <dsp:spPr>
        <a:xfrm>
          <a:off x="7081048" y="2271533"/>
          <a:ext cx="245154" cy="1088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8796"/>
              </a:lnTo>
              <a:lnTo>
                <a:pt x="245154" y="108879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E37FC9-BF0F-41B7-8438-EFC6FD6835A4}" macro="" textlink="">
      <dsp:nvSpPr>
        <dsp:cNvPr id="0" name=""/>
        <dsp:cNvSpPr/>
      </dsp:nvSpPr>
      <dsp:spPr>
        <a:xfrm>
          <a:off x="7081048" y="2271533"/>
          <a:ext cx="245154" cy="420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0494"/>
              </a:lnTo>
              <a:lnTo>
                <a:pt x="245154" y="4204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5FF714-1155-4978-B28A-86DFEDAEB297}" macro="" textlink="">
      <dsp:nvSpPr>
        <dsp:cNvPr id="0" name=""/>
        <dsp:cNvSpPr/>
      </dsp:nvSpPr>
      <dsp:spPr>
        <a:xfrm>
          <a:off x="5211344" y="1651674"/>
          <a:ext cx="2523448" cy="149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23"/>
              </a:lnTo>
              <a:lnTo>
                <a:pt x="2523448" y="74823"/>
              </a:lnTo>
              <a:lnTo>
                <a:pt x="2523448" y="1496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413E8-1CD2-48D3-AA2E-B8BCFAA48BE4}" macro="" textlink="">
      <dsp:nvSpPr>
        <dsp:cNvPr id="0" name=""/>
        <dsp:cNvSpPr/>
      </dsp:nvSpPr>
      <dsp:spPr>
        <a:xfrm>
          <a:off x="5449097" y="2157626"/>
          <a:ext cx="219811" cy="1642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2933"/>
              </a:lnTo>
              <a:lnTo>
                <a:pt x="219811" y="16429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E729B-1437-496B-BC1D-16EC2B9F0AAE}" macro="" textlink="">
      <dsp:nvSpPr>
        <dsp:cNvPr id="0" name=""/>
        <dsp:cNvSpPr/>
      </dsp:nvSpPr>
      <dsp:spPr>
        <a:xfrm>
          <a:off x="5449097" y="2157626"/>
          <a:ext cx="219811" cy="9810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1067"/>
              </a:lnTo>
              <a:lnTo>
                <a:pt x="219811" y="9810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76E7EF-2027-47A3-BF02-974F4F110282}" macro="" textlink="">
      <dsp:nvSpPr>
        <dsp:cNvPr id="0" name=""/>
        <dsp:cNvSpPr/>
      </dsp:nvSpPr>
      <dsp:spPr>
        <a:xfrm>
          <a:off x="5449097" y="2157626"/>
          <a:ext cx="219811" cy="378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867"/>
              </a:lnTo>
              <a:lnTo>
                <a:pt x="219811" y="37886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0D0202-59AB-4D81-B9EF-86B16040EABF}" macro="" textlink="">
      <dsp:nvSpPr>
        <dsp:cNvPr id="0" name=""/>
        <dsp:cNvSpPr/>
      </dsp:nvSpPr>
      <dsp:spPr>
        <a:xfrm>
          <a:off x="5211344" y="1651674"/>
          <a:ext cx="823916" cy="149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23"/>
              </a:lnTo>
              <a:lnTo>
                <a:pt x="823916" y="74823"/>
              </a:lnTo>
              <a:lnTo>
                <a:pt x="823916" y="1496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F3993-337D-4615-B712-B36FA29686C0}" macro="" textlink="">
      <dsp:nvSpPr>
        <dsp:cNvPr id="0" name=""/>
        <dsp:cNvSpPr/>
      </dsp:nvSpPr>
      <dsp:spPr>
        <a:xfrm>
          <a:off x="2760418" y="2157626"/>
          <a:ext cx="2402538" cy="149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23"/>
              </a:lnTo>
              <a:lnTo>
                <a:pt x="2402538" y="74823"/>
              </a:lnTo>
              <a:lnTo>
                <a:pt x="2402538" y="1496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06083-7A3D-4041-A115-0161CE410BBB}" macro="" textlink="">
      <dsp:nvSpPr>
        <dsp:cNvPr id="0" name=""/>
        <dsp:cNvSpPr/>
      </dsp:nvSpPr>
      <dsp:spPr>
        <a:xfrm>
          <a:off x="2760418" y="2157626"/>
          <a:ext cx="1540281" cy="149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23"/>
              </a:lnTo>
              <a:lnTo>
                <a:pt x="1540281" y="74823"/>
              </a:lnTo>
              <a:lnTo>
                <a:pt x="1540281" y="1496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F3382-88C1-403D-8419-BC5C80120326}" macro="" textlink="">
      <dsp:nvSpPr>
        <dsp:cNvPr id="0" name=""/>
        <dsp:cNvSpPr/>
      </dsp:nvSpPr>
      <dsp:spPr>
        <a:xfrm>
          <a:off x="2760418" y="2157626"/>
          <a:ext cx="678025" cy="149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23"/>
              </a:lnTo>
              <a:lnTo>
                <a:pt x="678025" y="74823"/>
              </a:lnTo>
              <a:lnTo>
                <a:pt x="678025" y="1496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3BC56E-F061-41EF-88BC-C0F48BD0761B}" macro="" textlink="">
      <dsp:nvSpPr>
        <dsp:cNvPr id="0" name=""/>
        <dsp:cNvSpPr/>
      </dsp:nvSpPr>
      <dsp:spPr>
        <a:xfrm>
          <a:off x="2576187" y="2157626"/>
          <a:ext cx="184230" cy="149647"/>
        </a:xfrm>
        <a:custGeom>
          <a:avLst/>
          <a:gdLst/>
          <a:ahLst/>
          <a:cxnLst/>
          <a:rect l="0" t="0" r="0" b="0"/>
          <a:pathLst>
            <a:path>
              <a:moveTo>
                <a:pt x="184230" y="0"/>
              </a:moveTo>
              <a:lnTo>
                <a:pt x="184230" y="74823"/>
              </a:lnTo>
              <a:lnTo>
                <a:pt x="0" y="74823"/>
              </a:lnTo>
              <a:lnTo>
                <a:pt x="0" y="1496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F1F4C4-2F6E-4166-AE47-D2DF3AFD1E5B}" macro="" textlink="">
      <dsp:nvSpPr>
        <dsp:cNvPr id="0" name=""/>
        <dsp:cNvSpPr/>
      </dsp:nvSpPr>
      <dsp:spPr>
        <a:xfrm>
          <a:off x="1713931" y="2157626"/>
          <a:ext cx="1046486" cy="149647"/>
        </a:xfrm>
        <a:custGeom>
          <a:avLst/>
          <a:gdLst/>
          <a:ahLst/>
          <a:cxnLst/>
          <a:rect l="0" t="0" r="0" b="0"/>
          <a:pathLst>
            <a:path>
              <a:moveTo>
                <a:pt x="1046486" y="0"/>
              </a:moveTo>
              <a:lnTo>
                <a:pt x="1046486" y="74823"/>
              </a:lnTo>
              <a:lnTo>
                <a:pt x="0" y="74823"/>
              </a:lnTo>
              <a:lnTo>
                <a:pt x="0" y="1496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90BF8-9DB1-494C-8F53-8DD8261455BB}" macro="" textlink="">
      <dsp:nvSpPr>
        <dsp:cNvPr id="0" name=""/>
        <dsp:cNvSpPr/>
      </dsp:nvSpPr>
      <dsp:spPr>
        <a:xfrm>
          <a:off x="122216" y="2837543"/>
          <a:ext cx="180960" cy="2351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1607"/>
              </a:lnTo>
              <a:lnTo>
                <a:pt x="180960" y="235160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E675B-ECBE-435D-B7CD-BEA02C61ECFA}" macro="" textlink="">
      <dsp:nvSpPr>
        <dsp:cNvPr id="0" name=""/>
        <dsp:cNvSpPr/>
      </dsp:nvSpPr>
      <dsp:spPr>
        <a:xfrm>
          <a:off x="122216" y="2837543"/>
          <a:ext cx="180960" cy="1845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5655"/>
              </a:lnTo>
              <a:lnTo>
                <a:pt x="180960" y="184565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D9C5C2-A531-481E-B987-DE30FD20F906}" macro="" textlink="">
      <dsp:nvSpPr>
        <dsp:cNvPr id="0" name=""/>
        <dsp:cNvSpPr/>
      </dsp:nvSpPr>
      <dsp:spPr>
        <a:xfrm>
          <a:off x="122216" y="2837543"/>
          <a:ext cx="180960" cy="1339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9703"/>
              </a:lnTo>
              <a:lnTo>
                <a:pt x="180960" y="13397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5244E0-DD87-4BCC-AE0A-C427D808123C}" macro="" textlink="">
      <dsp:nvSpPr>
        <dsp:cNvPr id="0" name=""/>
        <dsp:cNvSpPr/>
      </dsp:nvSpPr>
      <dsp:spPr>
        <a:xfrm>
          <a:off x="122216" y="2837543"/>
          <a:ext cx="180960" cy="833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3751"/>
              </a:lnTo>
              <a:lnTo>
                <a:pt x="180960" y="8337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C7711-792F-4D8E-A2F6-E14F85A64F0C}" macro="" textlink="">
      <dsp:nvSpPr>
        <dsp:cNvPr id="0" name=""/>
        <dsp:cNvSpPr/>
      </dsp:nvSpPr>
      <dsp:spPr>
        <a:xfrm>
          <a:off x="122216" y="2837543"/>
          <a:ext cx="180960" cy="327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799"/>
              </a:lnTo>
              <a:lnTo>
                <a:pt x="180960" y="32779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1CDA5-E70D-4BCA-A2F6-E9085CF663CB}" macro="" textlink="">
      <dsp:nvSpPr>
        <dsp:cNvPr id="0" name=""/>
        <dsp:cNvSpPr/>
      </dsp:nvSpPr>
      <dsp:spPr>
        <a:xfrm>
          <a:off x="604777" y="2157626"/>
          <a:ext cx="2155640" cy="149647"/>
        </a:xfrm>
        <a:custGeom>
          <a:avLst/>
          <a:gdLst/>
          <a:ahLst/>
          <a:cxnLst/>
          <a:rect l="0" t="0" r="0" b="0"/>
          <a:pathLst>
            <a:path>
              <a:moveTo>
                <a:pt x="2155640" y="0"/>
              </a:moveTo>
              <a:lnTo>
                <a:pt x="2155640" y="74823"/>
              </a:lnTo>
              <a:lnTo>
                <a:pt x="0" y="74823"/>
              </a:lnTo>
              <a:lnTo>
                <a:pt x="0" y="14964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F608F5-7E04-4E06-BB71-ED3851CB470B}" macro="" textlink="">
      <dsp:nvSpPr>
        <dsp:cNvPr id="0" name=""/>
        <dsp:cNvSpPr/>
      </dsp:nvSpPr>
      <dsp:spPr>
        <a:xfrm>
          <a:off x="2760418" y="1651674"/>
          <a:ext cx="2450925" cy="149647"/>
        </a:xfrm>
        <a:custGeom>
          <a:avLst/>
          <a:gdLst/>
          <a:ahLst/>
          <a:cxnLst/>
          <a:rect l="0" t="0" r="0" b="0"/>
          <a:pathLst>
            <a:path>
              <a:moveTo>
                <a:pt x="2450925" y="0"/>
              </a:moveTo>
              <a:lnTo>
                <a:pt x="2450925" y="74823"/>
              </a:lnTo>
              <a:lnTo>
                <a:pt x="0" y="74823"/>
              </a:lnTo>
              <a:lnTo>
                <a:pt x="0" y="1496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529537-4625-4F60-9F04-82A250C24152}" macro="" textlink="">
      <dsp:nvSpPr>
        <dsp:cNvPr id="0" name=""/>
        <dsp:cNvSpPr/>
      </dsp:nvSpPr>
      <dsp:spPr>
        <a:xfrm>
          <a:off x="4387693" y="874022"/>
          <a:ext cx="1647301" cy="7776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Барьеры педагогического общения</a:t>
          </a:r>
          <a:endParaRPr lang="ru-RU" sz="18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87693" y="874022"/>
        <a:ext cx="1647301" cy="777651"/>
      </dsp:txXfrm>
    </dsp:sp>
    <dsp:sp modelId="{177C9BA4-F907-4AB7-BA8A-C8FFB4AA1198}" macro="" textlink="">
      <dsp:nvSpPr>
        <dsp:cNvPr id="0" name=""/>
        <dsp:cNvSpPr/>
      </dsp:nvSpPr>
      <dsp:spPr>
        <a:xfrm>
          <a:off x="1870715" y="1801321"/>
          <a:ext cx="1779404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Личностные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870715" y="1801321"/>
        <a:ext cx="1779404" cy="356304"/>
      </dsp:txXfrm>
    </dsp:sp>
    <dsp:sp modelId="{B43FA27D-5816-4B97-81A4-7727CFFC86FF}" macro="" textlink="">
      <dsp:nvSpPr>
        <dsp:cNvPr id="0" name=""/>
        <dsp:cNvSpPr/>
      </dsp:nvSpPr>
      <dsp:spPr>
        <a:xfrm>
          <a:off x="1575" y="2307273"/>
          <a:ext cx="1206403" cy="530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Барьеры 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неправильной</a:t>
          </a: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установки сознания</a:t>
          </a:r>
          <a:endParaRPr lang="ru-RU" sz="11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75" y="2307273"/>
        <a:ext cx="1206403" cy="530269"/>
      </dsp:txXfrm>
    </dsp:sp>
    <dsp:sp modelId="{1871AAF6-E053-4E74-B3F8-72294D6C2211}" macro="" textlink="">
      <dsp:nvSpPr>
        <dsp:cNvPr id="0" name=""/>
        <dsp:cNvSpPr/>
      </dsp:nvSpPr>
      <dsp:spPr>
        <a:xfrm>
          <a:off x="303176" y="2987191"/>
          <a:ext cx="1337088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Стереотип 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мышления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176" y="2987191"/>
        <a:ext cx="1337088" cy="356304"/>
      </dsp:txXfrm>
    </dsp:sp>
    <dsp:sp modelId="{9370AD62-CC20-42A3-B15D-7030F5356E81}" macro="" textlink="">
      <dsp:nvSpPr>
        <dsp:cNvPr id="0" name=""/>
        <dsp:cNvSpPr/>
      </dsp:nvSpPr>
      <dsp:spPr>
        <a:xfrm>
          <a:off x="303176" y="3493143"/>
          <a:ext cx="1326805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Предвзятое</a:t>
          </a: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представление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176" y="3493143"/>
        <a:ext cx="1326805" cy="356304"/>
      </dsp:txXfrm>
    </dsp:sp>
    <dsp:sp modelId="{EAA6EB3E-5BBC-41A7-AA4F-02CDC7E11E57}" macro="" textlink="">
      <dsp:nvSpPr>
        <dsp:cNvPr id="0" name=""/>
        <dsp:cNvSpPr/>
      </dsp:nvSpPr>
      <dsp:spPr>
        <a:xfrm>
          <a:off x="303176" y="3999095"/>
          <a:ext cx="1410294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Неправильное</a:t>
          </a: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отношение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176" y="3999095"/>
        <a:ext cx="1410294" cy="356304"/>
      </dsp:txXfrm>
    </dsp:sp>
    <dsp:sp modelId="{9CA42C82-8FC4-475E-A31B-6125534893A9}" macro="" textlink="">
      <dsp:nvSpPr>
        <dsp:cNvPr id="0" name=""/>
        <dsp:cNvSpPr/>
      </dsp:nvSpPr>
      <dsp:spPr>
        <a:xfrm>
          <a:off x="303176" y="4505047"/>
          <a:ext cx="1479959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Отсутствие 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внимания</a:t>
          </a: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и интереса</a:t>
          </a:r>
          <a:endParaRPr lang="ru-RU" sz="11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176" y="4505047"/>
        <a:ext cx="1479959" cy="356304"/>
      </dsp:txXfrm>
    </dsp:sp>
    <dsp:sp modelId="{6C1A0B29-8D43-403D-A8CE-9CB91555F0F4}" macro="" textlink="">
      <dsp:nvSpPr>
        <dsp:cNvPr id="0" name=""/>
        <dsp:cNvSpPr/>
      </dsp:nvSpPr>
      <dsp:spPr>
        <a:xfrm>
          <a:off x="303176" y="5010999"/>
          <a:ext cx="1410294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Пренебрежение к фактам</a:t>
          </a:r>
          <a:endParaRPr lang="ru-RU" sz="12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176" y="5010999"/>
        <a:ext cx="1410294" cy="356304"/>
      </dsp:txXfrm>
    </dsp:sp>
    <dsp:sp modelId="{10BD096A-B2B4-44FD-BEC8-87159D1CC1AC}" macro="" textlink="">
      <dsp:nvSpPr>
        <dsp:cNvPr id="0" name=""/>
        <dsp:cNvSpPr/>
      </dsp:nvSpPr>
      <dsp:spPr>
        <a:xfrm>
          <a:off x="1357627" y="2307273"/>
          <a:ext cx="712608" cy="5952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страха</a:t>
          </a:r>
          <a:endParaRPr lang="ru-RU" sz="12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357627" y="2307273"/>
        <a:ext cx="712608" cy="595241"/>
      </dsp:txXfrm>
    </dsp:sp>
    <dsp:sp modelId="{08756300-FC7A-4D73-8376-F46E97DA6A6D}" macro="" textlink="">
      <dsp:nvSpPr>
        <dsp:cNvPr id="0" name=""/>
        <dsp:cNvSpPr/>
      </dsp:nvSpPr>
      <dsp:spPr>
        <a:xfrm>
          <a:off x="2219883" y="2307273"/>
          <a:ext cx="712608" cy="753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страдания</a:t>
          </a:r>
          <a:endParaRPr lang="ru-RU" sz="105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219883" y="2307273"/>
        <a:ext cx="712608" cy="753180"/>
      </dsp:txXfrm>
    </dsp:sp>
    <dsp:sp modelId="{A6C2BA60-5CB7-4E23-A187-858336CAFE9F}" macro="" textlink="">
      <dsp:nvSpPr>
        <dsp:cNvPr id="0" name=""/>
        <dsp:cNvSpPr/>
      </dsp:nvSpPr>
      <dsp:spPr>
        <a:xfrm>
          <a:off x="3082139" y="2307273"/>
          <a:ext cx="712608" cy="7910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</a:t>
          </a: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плохого</a:t>
          </a:r>
          <a:r>
            <a:rPr lang="ru-RU" sz="105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настроения</a:t>
          </a:r>
          <a:endParaRPr lang="ru-RU" sz="105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082139" y="2307273"/>
        <a:ext cx="712608" cy="791006"/>
      </dsp:txXfrm>
    </dsp:sp>
    <dsp:sp modelId="{B1A6D138-6FED-4D22-903D-5D82B4D8FDF8}" macro="" textlink="">
      <dsp:nvSpPr>
        <dsp:cNvPr id="0" name=""/>
        <dsp:cNvSpPr/>
      </dsp:nvSpPr>
      <dsp:spPr>
        <a:xfrm>
          <a:off x="3944395" y="2307273"/>
          <a:ext cx="712608" cy="7820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презрения</a:t>
          </a:r>
          <a:endParaRPr lang="ru-RU" sz="105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944395" y="2307273"/>
        <a:ext cx="712608" cy="782016"/>
      </dsp:txXfrm>
    </dsp:sp>
    <dsp:sp modelId="{94F9BB7C-8C97-4C7A-8A78-47461425ECEB}" macro="" textlink="">
      <dsp:nvSpPr>
        <dsp:cNvPr id="0" name=""/>
        <dsp:cNvSpPr/>
      </dsp:nvSpPr>
      <dsp:spPr>
        <a:xfrm>
          <a:off x="4806652" y="2307273"/>
          <a:ext cx="712608" cy="7820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</a:t>
          </a:r>
          <a:r>
            <a:rPr lang="ru-RU" sz="105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 речи</a:t>
          </a:r>
          <a:endParaRPr lang="ru-RU" sz="105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806652" y="2307273"/>
        <a:ext cx="712608" cy="782009"/>
      </dsp:txXfrm>
    </dsp:sp>
    <dsp:sp modelId="{E950AA79-F9B8-42D2-8569-6B2A173CF9B7}" macro="" textlink="">
      <dsp:nvSpPr>
        <dsp:cNvPr id="0" name=""/>
        <dsp:cNvSpPr/>
      </dsp:nvSpPr>
      <dsp:spPr>
        <a:xfrm>
          <a:off x="5302556" y="1801321"/>
          <a:ext cx="1465408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Физические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302556" y="1801321"/>
        <a:ext cx="1465408" cy="356304"/>
      </dsp:txXfrm>
    </dsp:sp>
    <dsp:sp modelId="{4C09CC79-AE74-4C77-9252-D1A9CA48BEA2}" macro="" textlink="">
      <dsp:nvSpPr>
        <dsp:cNvPr id="0" name=""/>
        <dsp:cNvSpPr/>
      </dsp:nvSpPr>
      <dsp:spPr>
        <a:xfrm>
          <a:off x="5668908" y="2307273"/>
          <a:ext cx="1041163" cy="4584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Барьеры физической среды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668908" y="2307273"/>
        <a:ext cx="1041163" cy="458438"/>
      </dsp:txXfrm>
    </dsp:sp>
    <dsp:sp modelId="{266347FB-90E0-4C87-8864-4BA30160ECA7}" macro="" textlink="">
      <dsp:nvSpPr>
        <dsp:cNvPr id="0" name=""/>
        <dsp:cNvSpPr/>
      </dsp:nvSpPr>
      <dsp:spPr>
        <a:xfrm>
          <a:off x="5668908" y="2915360"/>
          <a:ext cx="1114263" cy="4466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 композиции физического пространства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668908" y="2915360"/>
        <a:ext cx="1114263" cy="446666"/>
      </dsp:txXfrm>
    </dsp:sp>
    <dsp:sp modelId="{E2F9D103-BD57-4746-89A7-391BF13AAE37}" macro="" textlink="">
      <dsp:nvSpPr>
        <dsp:cNvPr id="0" name=""/>
        <dsp:cNvSpPr/>
      </dsp:nvSpPr>
      <dsp:spPr>
        <a:xfrm>
          <a:off x="5668908" y="3511674"/>
          <a:ext cx="1175048" cy="5777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Барьеры физических состояний 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общающихся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668908" y="3511674"/>
        <a:ext cx="1175048" cy="577768"/>
      </dsp:txXfrm>
    </dsp:sp>
    <dsp:sp modelId="{D07816C5-8263-4A0E-A6A8-FB696F38472B}" macro="" textlink="">
      <dsp:nvSpPr>
        <dsp:cNvPr id="0" name=""/>
        <dsp:cNvSpPr/>
      </dsp:nvSpPr>
      <dsp:spPr>
        <a:xfrm>
          <a:off x="6917612" y="1801321"/>
          <a:ext cx="1634360" cy="4702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Социально-психологические</a:t>
          </a:r>
          <a:endParaRPr lang="ru-RU" sz="9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17612" y="1801321"/>
        <a:ext cx="1634360" cy="470211"/>
      </dsp:txXfrm>
    </dsp:sp>
    <dsp:sp modelId="{9E66D52F-6FAC-40BA-9097-F4EDDBF7BF02}" macro="" textlink="">
      <dsp:nvSpPr>
        <dsp:cNvPr id="0" name=""/>
        <dsp:cNvSpPr/>
      </dsp:nvSpPr>
      <dsp:spPr>
        <a:xfrm>
          <a:off x="7326202" y="2421180"/>
          <a:ext cx="1301201" cy="5416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Организационно-психологические</a:t>
          </a:r>
          <a:r>
            <a:rPr lang="ru-RU" sz="11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1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6202" y="2421180"/>
        <a:ext cx="1301201" cy="541692"/>
      </dsp:txXfrm>
    </dsp:sp>
    <dsp:sp modelId="{FDC6331A-422A-4850-9CAC-C39F4F0E43F8}" macro="" textlink="">
      <dsp:nvSpPr>
        <dsp:cNvPr id="0" name=""/>
        <dsp:cNvSpPr/>
      </dsp:nvSpPr>
      <dsp:spPr>
        <a:xfrm>
          <a:off x="7326202" y="3112521"/>
          <a:ext cx="1307358" cy="4956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Когнитивно</a:t>
          </a: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-психологические компоненты</a:t>
          </a:r>
          <a:endParaRPr lang="ru-RU" sz="12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6202" y="3112521"/>
        <a:ext cx="1307358" cy="495615"/>
      </dsp:txXfrm>
    </dsp:sp>
    <dsp:sp modelId="{F54B372B-1B30-47DA-AB30-26C6A9F2B519}" macro="" textlink="">
      <dsp:nvSpPr>
        <dsp:cNvPr id="0" name=""/>
        <dsp:cNvSpPr/>
      </dsp:nvSpPr>
      <dsp:spPr>
        <a:xfrm>
          <a:off x="7326202" y="3757784"/>
          <a:ext cx="1385189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Сенсорно-рецепторные</a:t>
          </a: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6202" y="3757784"/>
        <a:ext cx="1385189" cy="356304"/>
      </dsp:txXfrm>
    </dsp:sp>
    <dsp:sp modelId="{C132EB46-7C65-4310-951C-C84CDDCD8397}" macro="" textlink="">
      <dsp:nvSpPr>
        <dsp:cNvPr id="0" name=""/>
        <dsp:cNvSpPr/>
      </dsp:nvSpPr>
      <dsp:spPr>
        <a:xfrm>
          <a:off x="7326202" y="4263736"/>
          <a:ext cx="1308170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Психомоторные</a:t>
          </a: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6202" y="4263736"/>
        <a:ext cx="1308170" cy="356304"/>
      </dsp:txXfrm>
    </dsp:sp>
    <dsp:sp modelId="{3EDE098C-D49C-481D-A2C0-70DA1FD40804}" macro="" textlink="">
      <dsp:nvSpPr>
        <dsp:cNvPr id="0" name=""/>
        <dsp:cNvSpPr/>
      </dsp:nvSpPr>
      <dsp:spPr>
        <a:xfrm>
          <a:off x="7326202" y="4769688"/>
          <a:ext cx="1335976" cy="356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Психосоциальные</a:t>
          </a:r>
          <a:r>
            <a:rPr lang="ru-RU" sz="10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барьеры</a:t>
          </a:r>
          <a:endParaRPr lang="ru-RU" sz="10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6202" y="4769688"/>
        <a:ext cx="1335976" cy="356304"/>
      </dsp:txXfrm>
    </dsp:sp>
  </dsp:spTree>
</dgm:drawing>
</file>

<file path=ppt/diagrams/drawing5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825CBB75-D122-48FA-89D7-33F1169D10A1}" macro="" textlink="">
      <dsp:nvSpPr>
        <dsp:cNvPr id="0" name=""/>
        <dsp:cNvSpPr/>
      </dsp:nvSpPr>
      <dsp:spPr>
        <a:xfrm>
          <a:off x="0" y="428982"/>
          <a:ext cx="9144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Объективные причины </a:t>
          </a:r>
          <a:r>
            <a:rPr lang="ru-RU" sz="17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7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конфликтов</a:t>
          </a:r>
          <a:endParaRPr lang="ru-RU" sz="1700" b="1" kern="1200" dirty="0">
            <a:solidFill>
              <a:schemeClr val="accent3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428982"/>
        <a:ext cx="9144000" cy="407745"/>
      </dsp:txXfrm>
    </dsp:sp>
    <dsp:sp modelId="{5827729E-F874-4249-BED6-DEC3EF2DF5C2}" macro="" textlink="">
      <dsp:nvSpPr>
        <dsp:cNvPr id="0" name=""/>
        <dsp:cNvSpPr/>
      </dsp:nvSpPr>
      <dsp:spPr>
        <a:xfrm>
          <a:off x="0" y="836728"/>
          <a:ext cx="9144000" cy="2392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Недостаточная степень удовлетворения базисных потребностей ребенка.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Противопоставление функционально-ролевых позиций учителя и ученика.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Существенное ограничение степеней свободы.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Различия в представлениях, ценностях, жизненном опыте, принадлежность к разным поколениям.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Зависимость ученика от учителя.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Необходимость оценивания учащихся учителем.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Игнорирование личных проблем учащихся в формализованных образовательных системах.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Множественность ролей, которые вынужден играть школьник в силу предъявляемых к нему разных, порой противоположных требований в учебном учреждении, родителями, товарищами, какими-либо другими значимыми людьми.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Различие между учебным материалом и явлениями, объектами реальной жизни.</a:t>
          </a:r>
          <a:endParaRPr lang="ru-RU" sz="1300" kern="1200" dirty="0"/>
        </a:p>
      </dsp:txBody>
      <dsp:txXfrm>
        <a:off x="0" y="836728"/>
        <a:ext cx="9144000" cy="2392919"/>
      </dsp:txXfrm>
    </dsp:sp>
    <dsp:sp modelId="{CE175F41-9ED8-4E24-9705-C2592A2F493F}" macro="" textlink="">
      <dsp:nvSpPr>
        <dsp:cNvPr id="0" name=""/>
        <dsp:cNvSpPr/>
      </dsp:nvSpPr>
      <dsp:spPr>
        <a:xfrm>
          <a:off x="0" y="3229647"/>
          <a:ext cx="9144000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Субъективные причины </a:t>
          </a:r>
          <a:r>
            <a:rPr lang="ru-RU" sz="17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конфликтов</a:t>
          </a:r>
          <a:endParaRPr lang="ru-RU" sz="1700" b="1" kern="1200" dirty="0">
            <a:solidFill>
              <a:schemeClr val="accent3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3229647"/>
        <a:ext cx="9144000" cy="407745"/>
      </dsp:txXfrm>
    </dsp:sp>
    <dsp:sp modelId="{D6B414C1-A749-4888-A4FA-D0A600124165}" macro="" textlink="">
      <dsp:nvSpPr>
        <dsp:cNvPr id="0" name=""/>
        <dsp:cNvSpPr/>
      </dsp:nvSpPr>
      <dsp:spPr>
        <a:xfrm>
          <a:off x="0" y="3637393"/>
          <a:ext cx="9144000" cy="2005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32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Психологическая несовместимость учителя и ученика.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Наличие у учителя или ученика определенных черт характера, определяющих так называемую "конфликтную личность«.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Отсутствие коммуникативной культуры у учителя или ученика.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Необходимость изучения данного предмета всеми учащимися и отсутствие интереса к нему у конкретного ученика.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Несоответствие интеллектуальных, физических возможностей данного ученика и предъявляемых к нему требований.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Недостаточная компетентность учителя.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 Наличие у учителя или ученика серьезных личных проблем, сильного нервного напряжения, стресса.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Отсутствие самостоятельности, творческого начала в учебном процессе.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300" kern="1200" dirty="0" smtClean="0"/>
            <a:t>Несоответствие самооценки ученика и оценки, данной ему учителем.</a:t>
          </a:r>
          <a:endParaRPr lang="ru-RU" sz="1300" kern="1200" dirty="0"/>
        </a:p>
      </dsp:txBody>
      <dsp:txXfrm>
        <a:off x="0" y="3637393"/>
        <a:ext cx="9144000" cy="2005830"/>
      </dsp:txXfrm>
    </dsp:sp>
  </dsp:spTree>
</dgm:drawing>
</file>

<file path=ppt/diagrams/drawing6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32834C38-4DA7-4527-BB1A-AA69D2253FD4}" macro="" textlink="">
      <dsp:nvSpPr>
        <dsp:cNvPr id="0" name=""/>
        <dsp:cNvSpPr/>
      </dsp:nvSpPr>
      <dsp:spPr>
        <a:xfrm rot="5400000">
          <a:off x="-315285" y="316992"/>
          <a:ext cx="2101901" cy="14713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фаза</a:t>
          </a:r>
          <a:endParaRPr lang="ru-RU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-315285" y="316992"/>
        <a:ext cx="2101901" cy="1471330"/>
      </dsp:txXfrm>
    </dsp:sp>
    <dsp:sp modelId="{C0DAC9EA-26CF-47CA-B194-B8DB39FD13A3}" macro="" textlink="">
      <dsp:nvSpPr>
        <dsp:cNvPr id="0" name=""/>
        <dsp:cNvSpPr/>
      </dsp:nvSpPr>
      <dsp:spPr>
        <a:xfrm rot="5400000">
          <a:off x="4624547" y="-3151509"/>
          <a:ext cx="1366235" cy="76726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i="1" kern="1200" dirty="0" smtClean="0">
              <a:solidFill>
                <a:srgbClr val="002060"/>
              </a:solidFill>
            </a:rPr>
            <a:t>Конфликтное острое начало с явным нарушением социально ценных норм и ценностей одним из участников ситуации</a:t>
          </a:r>
          <a:endParaRPr lang="ru-RU" sz="2100" i="1" kern="1200" dirty="0">
            <a:solidFill>
              <a:srgbClr val="002060"/>
            </a:solidFill>
          </a:endParaRPr>
        </a:p>
      </dsp:txBody>
      <dsp:txXfrm rot="5400000">
        <a:off x="4624547" y="-3151509"/>
        <a:ext cx="1366235" cy="7672669"/>
      </dsp:txXfrm>
    </dsp:sp>
    <dsp:sp modelId="{A59C4520-9398-473D-B934-40B9CC7C1939}" macro="" textlink="">
      <dsp:nvSpPr>
        <dsp:cNvPr id="0" name=""/>
        <dsp:cNvSpPr/>
      </dsp:nvSpPr>
      <dsp:spPr>
        <a:xfrm rot="5400000">
          <a:off x="-315285" y="2228999"/>
          <a:ext cx="2101901" cy="14713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фаза</a:t>
          </a:r>
          <a:endParaRPr lang="ru-RU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-315285" y="2228999"/>
        <a:ext cx="2101901" cy="1471330"/>
      </dsp:txXfrm>
    </dsp:sp>
    <dsp:sp modelId="{9C068534-1A73-4F57-8B39-1EC6CDFEB601}" macro="" textlink="">
      <dsp:nvSpPr>
        <dsp:cNvPr id="0" name=""/>
        <dsp:cNvSpPr/>
      </dsp:nvSpPr>
      <dsp:spPr>
        <a:xfrm rot="5400000">
          <a:off x="4624547" y="-1239502"/>
          <a:ext cx="1366235" cy="76726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i="1" kern="1200" dirty="0" smtClean="0">
              <a:solidFill>
                <a:srgbClr val="002060"/>
              </a:solidFill>
            </a:rPr>
            <a:t>Ответная реакция "соперника", от формы и содержания которой зависит исход конфликта</a:t>
          </a:r>
          <a:endParaRPr lang="ru-RU" sz="2100" i="1" kern="1200" dirty="0">
            <a:solidFill>
              <a:srgbClr val="002060"/>
            </a:solidFill>
          </a:endParaRPr>
        </a:p>
      </dsp:txBody>
      <dsp:txXfrm rot="5400000">
        <a:off x="4624547" y="-1239502"/>
        <a:ext cx="1366235" cy="7672669"/>
      </dsp:txXfrm>
    </dsp:sp>
    <dsp:sp modelId="{DFADCC13-C321-4617-887B-5D4D0A068EE2}" macro="" textlink="">
      <dsp:nvSpPr>
        <dsp:cNvPr id="0" name=""/>
        <dsp:cNvSpPr/>
      </dsp:nvSpPr>
      <dsp:spPr>
        <a:xfrm rot="5400000">
          <a:off x="-315285" y="4141006"/>
          <a:ext cx="2101901" cy="147133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фаза</a:t>
          </a:r>
          <a:endParaRPr lang="ru-RU" sz="3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-315285" y="4141006"/>
        <a:ext cx="2101901" cy="1471330"/>
      </dsp:txXfrm>
    </dsp:sp>
    <dsp:sp modelId="{A384221D-0CDD-4BE0-A121-30490C79A586}" macro="" textlink="">
      <dsp:nvSpPr>
        <dsp:cNvPr id="0" name=""/>
        <dsp:cNvSpPr/>
      </dsp:nvSpPr>
      <dsp:spPr>
        <a:xfrm rot="5400000">
          <a:off x="4624547" y="672504"/>
          <a:ext cx="1366235" cy="76726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i="1" kern="1200" dirty="0" smtClean="0">
              <a:solidFill>
                <a:srgbClr val="002060"/>
              </a:solidFill>
            </a:rPr>
            <a:t>Относительно быстрое и радикальное изменение бытующих норм и ценностей в двух различных направлениях - улучшения или ухудшения ранее сложившихся отношений</a:t>
          </a:r>
          <a:endParaRPr lang="ru-RU" sz="2100" i="1" kern="1200" dirty="0">
            <a:solidFill>
              <a:srgbClr val="002060"/>
            </a:solidFill>
          </a:endParaRPr>
        </a:p>
      </dsp:txBody>
      <dsp:txXfrm rot="5400000">
        <a:off x="4624547" y="672504"/>
        <a:ext cx="1366235" cy="7672669"/>
      </dsp:txXfrm>
    </dsp:sp>
  </dsp:spTree>
</dgm:drawing>
</file>

<file path=ppt/diagrams/drawing7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F80D1D58-C203-45AA-94EB-2A7994C1DC37}" macro="" textlink="">
      <dsp:nvSpPr>
        <dsp:cNvPr id="0" name=""/>
        <dsp:cNvSpPr/>
      </dsp:nvSpPr>
      <dsp:spPr>
        <a:xfrm>
          <a:off x="1829" y="0"/>
          <a:ext cx="2846179" cy="48245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 интроспекции.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Заключается в том, что человек ставит себя на место другого, а затем в своем воображении воспроизводит мысли и чувства которые, по его мнению, этот другой испытывает  в данной ситуации.</a:t>
          </a:r>
          <a:endParaRPr lang="ru-RU" sz="1600" kern="1200" dirty="0"/>
        </a:p>
      </dsp:txBody>
      <dsp:txXfrm>
        <a:off x="1829" y="1929814"/>
        <a:ext cx="2846179" cy="1929814"/>
      </dsp:txXfrm>
    </dsp:sp>
    <dsp:sp modelId="{A5E7AE40-DEF4-4E13-BFAA-71F05EC280D0}" macro="" textlink="">
      <dsp:nvSpPr>
        <dsp:cNvPr id="0" name=""/>
        <dsp:cNvSpPr/>
      </dsp:nvSpPr>
      <dsp:spPr>
        <a:xfrm>
          <a:off x="360044" y="458459"/>
          <a:ext cx="2129750" cy="126859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093AB0-D783-4BF7-B667-479569817409}" macro="" textlink="">
      <dsp:nvSpPr>
        <dsp:cNvPr id="0" name=""/>
        <dsp:cNvSpPr/>
      </dsp:nvSpPr>
      <dsp:spPr>
        <a:xfrm>
          <a:off x="2933394" y="0"/>
          <a:ext cx="2846179" cy="48245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 </a:t>
          </a:r>
          <a:r>
            <a:rPr lang="ru-RU" sz="2400" b="1" kern="1200" dirty="0" err="1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эмпатии</a:t>
          </a:r>
          <a:r>
            <a:rPr lang="ru-RU" sz="24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Основан на технике вникания переживания другого человека. Если вы эмоциональны, склонны к интуитивному мышлению, то этот метод будет вам полезен. Важно помнить, что метод дает возможность достичь высоких результатов, если вы умеете доверять своему начальному, интуитивному ощущению и способны вовремя остановить интеллектуальные интерпретации. </a:t>
          </a:r>
          <a:endParaRPr lang="ru-RU" sz="1400" kern="1200" dirty="0"/>
        </a:p>
      </dsp:txBody>
      <dsp:txXfrm>
        <a:off x="2933394" y="1929814"/>
        <a:ext cx="2846179" cy="1929814"/>
      </dsp:txXfrm>
    </dsp:sp>
    <dsp:sp modelId="{47520A6E-A0E5-4DBC-93BD-E303F7BD0C14}" macro="" textlink="">
      <dsp:nvSpPr>
        <dsp:cNvPr id="0" name=""/>
        <dsp:cNvSpPr/>
      </dsp:nvSpPr>
      <dsp:spPr>
        <a:xfrm>
          <a:off x="3606103" y="209553"/>
          <a:ext cx="1606570" cy="116031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CE1777-A071-4723-AD58-CF31214D47D6}" macro="" textlink="">
      <dsp:nvSpPr>
        <dsp:cNvPr id="0" name=""/>
        <dsp:cNvSpPr/>
      </dsp:nvSpPr>
      <dsp:spPr>
        <a:xfrm>
          <a:off x="5864959" y="0"/>
          <a:ext cx="2846179" cy="48245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Метод логического анализа.</a:t>
          </a:r>
          <a:r>
            <a:rPr lang="ru-RU" sz="12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Подходит для тех, кто рационален, кто опирается на свое мышление. Чтобы понять партнера по взаимодействию, такой человек выстраивает систему интеллектуальных представлений о нем и о ситуации, в которой находится собеседник.</a:t>
          </a:r>
          <a:endParaRPr lang="ru-RU" sz="1200" kern="1200" dirty="0"/>
        </a:p>
      </dsp:txBody>
      <dsp:txXfrm>
        <a:off x="5864959" y="1929814"/>
        <a:ext cx="2846179" cy="1929814"/>
      </dsp:txXfrm>
    </dsp:sp>
    <dsp:sp modelId="{90DEFA22-CFE2-48D3-B175-F448D955205C}" macro="" textlink="">
      <dsp:nvSpPr>
        <dsp:cNvPr id="0" name=""/>
        <dsp:cNvSpPr/>
      </dsp:nvSpPr>
      <dsp:spPr>
        <a:xfrm>
          <a:off x="6484763" y="289472"/>
          <a:ext cx="1606570" cy="1606570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9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0AD708-F4D5-4FA1-9AA5-1DC718A607FD}" macro="" textlink="">
      <dsp:nvSpPr>
        <dsp:cNvPr id="0" name=""/>
        <dsp:cNvSpPr/>
      </dsp:nvSpPr>
      <dsp:spPr>
        <a:xfrm>
          <a:off x="348518" y="3859628"/>
          <a:ext cx="8015930" cy="72368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gm:drawing>
</file>

<file path=ppt/diagrams/drawing8.xml><?xml version="1.0" encoding="utf-8"?>
<dgm:drawing xmlns:dgm="http://schemas.openxmlformats.org/drawingml/2006/diagram" xmlns:a="http://schemas.openxmlformats.org/drawingml/2006/main">
  <dsp:spTree xmlns:dsp="http://schemas.microsoft.com/office/drawing/2008/diagram">
    <dsp:nvGrpSpPr>
      <dsp:cNvPr id="0" name=""/>
      <dsp:cNvGrpSpPr/>
    </dsp:nvGrpSpPr>
    <dsp:grpSpPr/>
    <dsp:sp modelId="{164DE259-2459-4FDC-96F2-A6C7722D3627}" macro="" textlink="">
      <dsp:nvSpPr>
        <dsp:cNvPr id="0" name=""/>
        <dsp:cNvSpPr/>
      </dsp:nvSpPr>
      <dsp:spPr>
        <a:xfrm>
          <a:off x="5723356" y="620772"/>
          <a:ext cx="3420643" cy="18908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/>
            <a:t>Вероятных исходов конкретного межличностного столкновения</a:t>
          </a:r>
        </a:p>
        <a:p>
          <a:pPr lvl="0" algn="ctr">
            <a:spcBef>
              <a:spcPct val="0"/>
            </a:spcBef>
          </a:pPr>
          <a:endParaRPr lang="ru-RU" sz="1600" kern="1200" dirty="0"/>
        </a:p>
      </dsp:txBody>
      <dsp:txXfrm>
        <a:off x="5723356" y="620772"/>
        <a:ext cx="3420643" cy="1890861"/>
      </dsp:txXfrm>
    </dsp:sp>
    <dsp:sp modelId="{4D1AB6A1-BB70-4C4F-887D-954E4F457FBB}" macro="" textlink="">
      <dsp:nvSpPr>
        <dsp:cNvPr id="0" name=""/>
        <dsp:cNvSpPr/>
      </dsp:nvSpPr>
      <dsp:spPr>
        <a:xfrm>
          <a:off x="7438348" y="2567729"/>
          <a:ext cx="1096699" cy="109669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7438348" y="2567729"/>
        <a:ext cx="1096699" cy="1096699"/>
      </dsp:txXfrm>
    </dsp:sp>
    <dsp:sp modelId="{D48947F5-D2FE-4E61-94BD-74894E389CBA}" macro="" textlink="">
      <dsp:nvSpPr>
        <dsp:cNvPr id="0" name=""/>
        <dsp:cNvSpPr/>
      </dsp:nvSpPr>
      <dsp:spPr>
        <a:xfrm>
          <a:off x="6015078" y="3649367"/>
          <a:ext cx="3128921" cy="18908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Причин, мотивов, целей конфликта;</a:t>
          </a:r>
          <a:endParaRPr lang="ru-RU" sz="1600" kern="1200" dirty="0"/>
        </a:p>
      </dsp:txBody>
      <dsp:txXfrm>
        <a:off x="6015078" y="3649367"/>
        <a:ext cx="3128921" cy="1890861"/>
      </dsp:txXfrm>
    </dsp:sp>
    <dsp:sp modelId="{415B50A3-8272-44FD-81AA-B03EBD11C882}" macro="" textlink="">
      <dsp:nvSpPr>
        <dsp:cNvPr id="0" name=""/>
        <dsp:cNvSpPr/>
      </dsp:nvSpPr>
      <dsp:spPr>
        <a:xfrm rot="42892">
          <a:off x="789583" y="4241042"/>
          <a:ext cx="4203446" cy="6360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42892">
        <a:off x="789583" y="4241042"/>
        <a:ext cx="4203446" cy="636000"/>
      </dsp:txXfrm>
    </dsp:sp>
    <dsp:sp modelId="{72BF65B4-562B-4673-A574-2C962EC3447D}" macro="" textlink="">
      <dsp:nvSpPr>
        <dsp:cNvPr id="0" name=""/>
        <dsp:cNvSpPr/>
      </dsp:nvSpPr>
      <dsp:spPr>
        <a:xfrm>
          <a:off x="0" y="1780343"/>
          <a:ext cx="4586321" cy="2345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Межличностный конфликт имеет продуктивное разрешение при условии объективного анализа педагогом:</a:t>
          </a:r>
        </a:p>
      </dsp:txBody>
      <dsp:txXfrm>
        <a:off x="0" y="1780343"/>
        <a:ext cx="4586321" cy="2345764"/>
      </dsp:txXfrm>
    </dsp:sp>
  </dsp:spTree>
</dgm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E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857364"/>
            <a:ext cx="7611184" cy="2751162"/>
          </a:xfrm>
        </p:spPr>
        <p:txBody>
          <a:bodyPr/>
          <a:lstStyle/>
          <a:p>
            <a:r>
              <a:rPr lang="ru-RU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 как способ передачи опыта и знаний.</a:t>
            </a:r>
            <a:endParaRPr lang="ru-RU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342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2571744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психология в образовании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5090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ru-RU" dirty="0" smtClean="0"/>
              <a:t>Основные области </a:t>
            </a:r>
            <a:r>
              <a:rPr lang="ru-RU" dirty="0" smtClean="0"/>
              <a:t>практического использования </a:t>
            </a:r>
            <a:r>
              <a:rPr lang="ru-RU" dirty="0" smtClean="0"/>
              <a:t>знаний:</a:t>
            </a:r>
            <a:endParaRPr lang="ru-RU" dirty="0" smtClean="0"/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dirty="0" smtClean="0"/>
              <a:t>Воспитание человека как личности в группе (коллективе);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dirty="0" smtClean="0"/>
              <a:t>Групповые методы обучения;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dirty="0" smtClean="0"/>
              <a:t>Управление педагогическим процессом;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dirty="0" smtClean="0"/>
              <a:t>Взаимодействие и взаимоотношения участников педагогического процесса;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dirty="0" smtClean="0"/>
              <a:t>Преподавание социальной психологии в школе и других учебных заведениях.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3781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Определения понятия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000108"/>
            <a:ext cx="8640959" cy="55972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/>
              <a:t>О</a:t>
            </a:r>
            <a:r>
              <a:rPr lang="ru-RU" i="1" dirty="0" smtClean="0"/>
              <a:t>бщение </a:t>
            </a:r>
            <a:r>
              <a:rPr lang="ru-RU" i="1" dirty="0"/>
              <a:t>- это сложный, многоплановый процесс установления и развития контактов между людьми, порождаемый потребностями в совместной деятельности и включающий в себя обмен информацией, выработку единой стратегии взаимодействия, восприятие и понимание другого </a:t>
            </a:r>
            <a:r>
              <a:rPr lang="ru-RU" i="1" dirty="0" smtClean="0"/>
              <a:t>человека</a:t>
            </a: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                  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5323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Уровни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1547202"/>
              </p:ext>
            </p:extLst>
          </p:nvPr>
        </p:nvGraphicFramePr>
        <p:xfrm>
          <a:off x="0" y="2105025"/>
          <a:ext cx="8642350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287016" y="928670"/>
            <a:ext cx="8856984" cy="748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i="1" dirty="0" smtClean="0">
                <a:solidFill>
                  <a:schemeClr val="accent2"/>
                </a:solidFill>
              </a:rPr>
              <a:t>Макроуровень </a:t>
            </a:r>
            <a:r>
              <a:rPr lang="ru-RU" sz="2000" b="1" i="1" dirty="0">
                <a:solidFill>
                  <a:schemeClr val="accent2"/>
                </a:solidFill>
              </a:rPr>
              <a:t>определяет структуру общения </a:t>
            </a:r>
            <a:endParaRPr lang="ru-RU" sz="2000" b="1" i="1" dirty="0" smtClean="0">
              <a:solidFill>
                <a:schemeClr val="accent2"/>
              </a:solidFill>
            </a:endParaRPr>
          </a:p>
          <a:p>
            <a:r>
              <a:rPr lang="ru-RU" sz="2000" b="1" i="1" dirty="0" smtClean="0">
                <a:solidFill>
                  <a:schemeClr val="accent2"/>
                </a:solidFill>
              </a:rPr>
              <a:t>личности </a:t>
            </a:r>
            <a:r>
              <a:rPr lang="ru-RU" sz="2000" b="1" i="1" dirty="0">
                <a:solidFill>
                  <a:schemeClr val="accent2"/>
                </a:solidFill>
              </a:rPr>
              <a:t>на всю </a:t>
            </a:r>
            <a:r>
              <a:rPr lang="ru-RU" sz="2000" b="1" i="1" dirty="0" smtClean="0">
                <a:solidFill>
                  <a:schemeClr val="accent2"/>
                </a:solidFill>
              </a:rPr>
              <a:t>жизнь</a:t>
            </a:r>
            <a:endParaRPr lang="ru-RU" sz="20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935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12969647"/>
              </p:ext>
            </p:extLst>
          </p:nvPr>
        </p:nvGraphicFramePr>
        <p:xfrm>
          <a:off x="251520" y="642918"/>
          <a:ext cx="8892480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62207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5949280"/>
            <a:ext cx="8856984" cy="720080"/>
          </a:xfrm>
        </p:spPr>
        <p:txBody>
          <a:bodyPr>
            <a:noAutofit/>
          </a:bodyPr>
          <a:lstStyle/>
          <a:p>
            <a:r>
              <a:rPr lang="ru-RU" sz="1100" b="1" i="1" dirty="0">
                <a:solidFill>
                  <a:schemeClr val="accent3">
                    <a:lumMod val="75000"/>
                  </a:schemeClr>
                </a:solidFill>
              </a:rPr>
              <a:t>В связи с этим, в современной науке и практике все большее признание приобретает концепция педагогического процесса как диалога, предусматривающего взаимно направленное и этим обусловленное взаимодействие участников этого процесса, а также методы групповой </a:t>
            </a:r>
            <a:r>
              <a:rPr lang="ru-RU" sz="1100" b="1" i="1" dirty="0" smtClean="0">
                <a:solidFill>
                  <a:schemeClr val="accent3">
                    <a:lumMod val="75000"/>
                  </a:schemeClr>
                </a:solidFill>
              </a:rPr>
              <a:t>дискуссии. </a:t>
            </a:r>
            <a:r>
              <a:rPr lang="ru-RU" sz="1100" b="1" i="1" dirty="0">
                <a:solidFill>
                  <a:schemeClr val="accent3">
                    <a:lumMod val="75000"/>
                  </a:schemeClr>
                </a:solidFill>
              </a:rPr>
              <a:t>В этом плане педагогическое общение выступает как главный механизм достижения основных целей обучения и </a:t>
            </a:r>
            <a:r>
              <a:rPr lang="ru-RU" sz="1100" b="1" i="1" dirty="0" smtClean="0">
                <a:solidFill>
                  <a:schemeClr val="accent3">
                    <a:lumMod val="75000"/>
                  </a:schemeClr>
                </a:solidFill>
              </a:rPr>
              <a:t>воспитания.</a:t>
            </a:r>
            <a:endParaRPr lang="ru-RU" sz="11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981302824"/>
              </p:ext>
            </p:extLst>
          </p:nvPr>
        </p:nvGraphicFramePr>
        <p:xfrm>
          <a:off x="0" y="785794"/>
          <a:ext cx="9144000" cy="509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2"/>
          <p:cNvSpPr txBox="1">
            <a:spLocks/>
          </p:cNvSpPr>
          <p:nvPr/>
        </p:nvSpPr>
        <p:spPr>
          <a:xfrm>
            <a:off x="642910" y="0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4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9024" y="0"/>
            <a:ext cx="8784976" cy="12527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стороны общения: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857232"/>
            <a:ext cx="8964488" cy="595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000" dirty="0" smtClean="0"/>
              <a:t>	</a:t>
            </a:r>
            <a:endParaRPr lang="ru-RU" sz="1100" dirty="0"/>
          </a:p>
          <a:p>
            <a:pPr>
              <a:buFont typeface="Wingdings" pitchFamily="2" charset="2"/>
              <a:buChar char="Ø"/>
            </a:pPr>
            <a:r>
              <a:rPr lang="ru-RU" sz="4000" dirty="0" smtClean="0"/>
              <a:t>взаимное </a:t>
            </a:r>
            <a:r>
              <a:rPr lang="ru-RU" sz="4000" dirty="0"/>
              <a:t>восприятие и понимание людьми друг друга (перцептивный аспект общения);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/>
              <a:t>обмен </a:t>
            </a:r>
            <a:r>
              <a:rPr lang="ru-RU" sz="4000" dirty="0"/>
              <a:t>информацией (коммуникативный аспект);</a:t>
            </a:r>
          </a:p>
          <a:p>
            <a:pPr>
              <a:buFont typeface="Wingdings" pitchFamily="2" charset="2"/>
              <a:buChar char="Ø"/>
            </a:pPr>
            <a:r>
              <a:rPr lang="ru-RU" sz="4000" dirty="0" smtClean="0"/>
              <a:t>осуществление </a:t>
            </a:r>
            <a:r>
              <a:rPr lang="ru-RU" sz="4000" dirty="0"/>
              <a:t>совместной деятельности (интерактивный аспект). </a:t>
            </a:r>
          </a:p>
          <a:p>
            <a:pPr marL="0" indent="0">
              <a:buNone/>
            </a:pPr>
            <a:r>
              <a:rPr lang="ru-RU" sz="4000" dirty="0" smtClean="0"/>
              <a:t>	</a:t>
            </a: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4197065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Барьеры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ü"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оммуникативный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барьер - это психологическое препятствие на пути адекватной передачи учебной информации между участниками педагогического процесса. В случае возникновения барьера учебная информация искажается или теряет изначальный смысл.</a:t>
            </a:r>
          </a:p>
        </p:txBody>
      </p:sp>
    </p:spTree>
    <p:extLst>
      <p:ext uri="{BB962C8B-B14F-4D97-AF65-F5344CB8AC3E}">
        <p14:creationId xmlns="" xmlns:p14="http://schemas.microsoft.com/office/powerpoint/2010/main" val="274017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42400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Барьеры педагогического общения</a:t>
            </a:r>
            <a:endParaRPr lang="ru-RU" sz="36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25132173"/>
              </p:ext>
            </p:extLst>
          </p:nvPr>
        </p:nvGraphicFramePr>
        <p:xfrm>
          <a:off x="251520" y="500042"/>
          <a:ext cx="8712968" cy="6241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0710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характера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психическое развитие учащихся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59781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endParaRPr lang="ru-RU" sz="5600" dirty="0"/>
          </a:p>
          <a:p>
            <a:pPr marL="0" indent="0">
              <a:buNone/>
            </a:pPr>
            <a:r>
              <a:rPr lang="ru-RU" sz="5600" dirty="0"/>
              <a:t>        </a:t>
            </a:r>
            <a:r>
              <a:rPr lang="ru-RU" sz="5600" dirty="0" smtClean="0"/>
              <a:t>	Воспитательное </a:t>
            </a:r>
            <a:r>
              <a:rPr lang="ru-RU" sz="5600" dirty="0"/>
              <a:t>значение общения заключается не только в том, что оно расширяет общий кругозор человека и способствует развитию психических образований, которые необходимы ему для успешного выполнения деятельности, носящей предметный характер. Воспитательное значение общения заключается еще и в том, что оно является обязательным условием формирования общего интеллекта человека и, прежде всего, многих </a:t>
            </a:r>
            <a:r>
              <a:rPr lang="ru-RU" sz="5600" dirty="0" smtClean="0"/>
              <a:t>его </a:t>
            </a:r>
            <a:r>
              <a:rPr lang="ru-RU" sz="5600" dirty="0" err="1"/>
              <a:t>мнемических</a:t>
            </a:r>
            <a:r>
              <a:rPr lang="ru-RU" sz="5600" dirty="0"/>
              <a:t> и мыслительных характеристик.</a:t>
            </a:r>
          </a:p>
          <a:p>
            <a:pPr marL="0" indent="0">
              <a:buNone/>
            </a:pPr>
            <a:r>
              <a:rPr lang="ru-RU" sz="5600" dirty="0" smtClean="0"/>
              <a:t>	</a:t>
            </a:r>
            <a:endParaRPr lang="ru-RU" sz="5600" dirty="0"/>
          </a:p>
        </p:txBody>
      </p:sp>
    </p:spTree>
    <p:extLst>
      <p:ext uri="{BB962C8B-B14F-4D97-AF65-F5344CB8AC3E}">
        <p14:creationId xmlns="" xmlns:p14="http://schemas.microsoft.com/office/powerpoint/2010/main" val="39776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</a:p>
          <a:p>
            <a:pPr marL="0" indent="0" algn="just">
              <a:buNone/>
            </a:pPr>
            <a:r>
              <a:rPr lang="ru-RU" dirty="0" smtClean="0"/>
              <a:t>	Характер </a:t>
            </a:r>
            <a:r>
              <a:rPr lang="ru-RU" dirty="0" smtClean="0"/>
              <a:t>конфликтов </a:t>
            </a:r>
            <a:r>
              <a:rPr lang="ru-RU" dirty="0"/>
              <a:t>определяется статусом участников конфликта (вертикальный тип межличностного взаимодействия), наличием юридической, моральной и профессиональной ответственности администрации образовательного учреждения и педагогического коллектива за жизнь, здоровье учащихся и результаты учебно-воспитательной деятельности; существенными различиями в возрасте, жизненном опыте, гражданских правах (школьники — несовершеннолетние граждане), образованности учащихся и педагогов и др. специфическими чертами.</a:t>
            </a:r>
          </a:p>
        </p:txBody>
      </p:sp>
    </p:spTree>
    <p:extLst>
      <p:ext uri="{BB962C8B-B14F-4D97-AF65-F5344CB8AC3E}">
        <p14:creationId xmlns="" xmlns:p14="http://schemas.microsoft.com/office/powerpoint/2010/main" val="1855195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-21433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конфликтов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99338171"/>
              </p:ext>
            </p:extLst>
          </p:nvPr>
        </p:nvGraphicFramePr>
        <p:xfrm>
          <a:off x="0" y="785794"/>
          <a:ext cx="914400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521273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Течение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конфликта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1225258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241017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Игровые методы разрешения конфликтов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43123945"/>
              </p:ext>
            </p:extLst>
          </p:nvPr>
        </p:nvGraphicFramePr>
        <p:xfrm>
          <a:off x="251520" y="1844824"/>
          <a:ext cx="871296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99963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Продуктивность разрешения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конфликтов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777869"/>
          </a:xfrm>
        </p:spPr>
        <p:txBody>
          <a:bodyPr anchor="b">
            <a:normAutofit/>
          </a:bodyPr>
          <a:lstStyle/>
          <a:p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	</a:t>
            </a:r>
            <a:endParaRPr lang="ru-RU" sz="16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1631690852"/>
              </p:ext>
            </p:extLst>
          </p:nvPr>
        </p:nvGraphicFramePr>
        <p:xfrm>
          <a:off x="0" y="857232"/>
          <a:ext cx="9144000" cy="600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308387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Перспективы разрешения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конфликтов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675467"/>
            <a:ext cx="8352928" cy="345069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Исследования </a:t>
            </a:r>
            <a:r>
              <a:rPr lang="ru-RU" dirty="0"/>
              <a:t>и опыт убеждают в невозможности найти универсальный способ разрешения разнообразных по своей направленности и характеру межличностных конфликтов. Одним из условий их преодоления является учет возрастных особенностей учащихся, так как формы конфликтного взаимодействия </a:t>
            </a:r>
            <a:r>
              <a:rPr lang="ru-RU" dirty="0" smtClean="0"/>
              <a:t>и </a:t>
            </a:r>
            <a:r>
              <a:rPr lang="ru-RU" dirty="0"/>
              <a:t>способы разрешения их конфликта во многом определяются возрастом обучаемых.</a:t>
            </a:r>
          </a:p>
        </p:txBody>
      </p:sp>
    </p:spTree>
    <p:extLst>
      <p:ext uri="{BB962C8B-B14F-4D97-AF65-F5344CB8AC3E}">
        <p14:creationId xmlns="" xmlns:p14="http://schemas.microsoft.com/office/powerpoint/2010/main" val="15798120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929</Words>
  <Application>Microsoft Office PowerPoint</Application>
  <PresentationFormat>Экран (4:3)</PresentationFormat>
  <Paragraphs>129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Образование как способ передачи опыта и знаний.</vt:lpstr>
      <vt:lpstr>Социальная психология в образовании</vt:lpstr>
      <vt:lpstr>Слайд 3</vt:lpstr>
      <vt:lpstr>Определения понятия общения</vt:lpstr>
      <vt:lpstr>Уровни общения</vt:lpstr>
      <vt:lpstr>Цель общения</vt:lpstr>
      <vt:lpstr>В связи с этим, в современной науке и практике все большее признание приобретает концепция педагогического процесса как диалога, предусматривающего взаимно направленное и этим обусловленное взаимодействие участников этого процесса, а также методы групповой дискуссии. В этом плане педагогическое общение выступает как главный механизм достижения основных целей обучения и воспитания.</vt:lpstr>
      <vt:lpstr>основные стороны общения:</vt:lpstr>
      <vt:lpstr>Барьеры</vt:lpstr>
      <vt:lpstr>Барьеры педагогического общения</vt:lpstr>
      <vt:lpstr>Влияние характера общения на психическое развитие учащихся</vt:lpstr>
      <vt:lpstr>Понятие  конфликта</vt:lpstr>
      <vt:lpstr>Причины конфликтов</vt:lpstr>
      <vt:lpstr>Течение  конфликта</vt:lpstr>
      <vt:lpstr>Игровые методы разрешения конфликтов</vt:lpstr>
      <vt:lpstr>Продуктивность разрешения  конфликтов</vt:lpstr>
      <vt:lpstr>Перспективы разрешения конфликтов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психология в образовании.  Педагогическое общение. Педагогический конфликт.</dc:title>
  <dc:creator>Виктория</dc:creator>
  <cp:lastModifiedBy>Преподаватель</cp:lastModifiedBy>
  <cp:revision>39</cp:revision>
  <dcterms:created xsi:type="dcterms:W3CDTF">2011-12-03T18:48:22Z</dcterms:created>
  <dcterms:modified xsi:type="dcterms:W3CDTF">2018-11-17T07:30:56Z</dcterms:modified>
</cp:coreProperties>
</file>