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594-2430-4B16-99ED-74C03901C37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4C57-CDB2-4A41-A1BB-3286061C02E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03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594-2430-4B16-99ED-74C03901C37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4C57-CDB2-4A41-A1BB-3286061C0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61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594-2430-4B16-99ED-74C03901C37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4C57-CDB2-4A41-A1BB-3286061C0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4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594-2430-4B16-99ED-74C03901C37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4C57-CDB2-4A41-A1BB-3286061C0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7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594-2430-4B16-99ED-74C03901C37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4C57-CDB2-4A41-A1BB-3286061C02E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4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594-2430-4B16-99ED-74C03901C37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4C57-CDB2-4A41-A1BB-3286061C0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49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594-2430-4B16-99ED-74C03901C37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4C57-CDB2-4A41-A1BB-3286061C0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3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594-2430-4B16-99ED-74C03901C37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4C57-CDB2-4A41-A1BB-3286061C0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7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594-2430-4B16-99ED-74C03901C37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4C57-CDB2-4A41-A1BB-3286061C0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63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2AA5594-2430-4B16-99ED-74C03901C37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914C57-CDB2-4A41-A1BB-3286061C0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1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594-2430-4B16-99ED-74C03901C37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4C57-CDB2-4A41-A1BB-3286061C0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3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2AA5594-2430-4B16-99ED-74C03901C37A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A914C57-CDB2-4A41-A1BB-3286061C02E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80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8%D0%BF%D0%B5%D1%80%D1%82%D0%B5%D0%BA%D1%81%D1%82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2%D1%81%D0%B5%D0%BC%D0%B8%D1%80%D0%BD%D0%B0%D1%8F_%D0%BF%D0%B0%D1%83%D1%82%D0%B8%D0%BD%D0%B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Верстка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68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119062"/>
            <a:ext cx="909637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771525"/>
            <a:ext cx="1015365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26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&lt;table&gt;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980" y="2035492"/>
            <a:ext cx="3703320" cy="4023360"/>
          </a:xfrm>
        </p:spPr>
        <p:txBody>
          <a:bodyPr/>
          <a:lstStyle/>
          <a:p>
            <a:r>
              <a:rPr lang="ru-RU" dirty="0"/>
              <a:t>служит контейнером для элементов, определяющих содержимое таблицы. </a:t>
            </a:r>
            <a:endParaRPr lang="en-US" smtClean="0"/>
          </a:p>
          <a:p>
            <a:r>
              <a:rPr lang="ru-RU" smtClean="0"/>
              <a:t>Любая </a:t>
            </a:r>
            <a:r>
              <a:rPr lang="ru-RU" dirty="0"/>
              <a:t>таблица состоит из строк и ячеек, которые задаются с помощью тегов </a:t>
            </a:r>
            <a:r>
              <a:rPr lang="ru-RU" b="1" dirty="0"/>
              <a:t>&lt;</a:t>
            </a:r>
            <a:r>
              <a:rPr lang="ru-RU" b="1" dirty="0" err="1"/>
              <a:t>tr</a:t>
            </a:r>
            <a:r>
              <a:rPr lang="ru-RU" b="1" dirty="0"/>
              <a:t>&gt;</a:t>
            </a:r>
            <a:r>
              <a:rPr lang="ru-RU" dirty="0"/>
              <a:t> и </a:t>
            </a:r>
            <a:r>
              <a:rPr lang="ru-RU" b="1" dirty="0"/>
              <a:t>&lt;</a:t>
            </a:r>
            <a:r>
              <a:rPr lang="ru-RU" b="1" dirty="0" err="1"/>
              <a:t>td</a:t>
            </a:r>
            <a:r>
              <a:rPr lang="ru-RU" b="1" dirty="0"/>
              <a:t>&gt;</a:t>
            </a:r>
            <a:r>
              <a:rPr lang="ru-RU" dirty="0"/>
              <a:t>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607" y="1737361"/>
            <a:ext cx="7903430" cy="432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8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" y="286603"/>
            <a:ext cx="12186221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4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 (от </a:t>
            </a:r>
            <a:r>
              <a:rPr lang="ru-RU" sz="3600" dirty="0">
                <a:hlinkClick r:id="rId2" tooltip="Английский язык"/>
              </a:rPr>
              <a:t>англ.</a:t>
            </a:r>
            <a:r>
              <a:rPr lang="ru-RU" sz="3600" dirty="0"/>
              <a:t> </a:t>
            </a:r>
            <a:r>
              <a:rPr lang="ru-RU" sz="3600" i="1" dirty="0" err="1"/>
              <a:t>HyperText</a:t>
            </a:r>
            <a:r>
              <a:rPr lang="ru-RU" sz="3600" i="1" dirty="0"/>
              <a:t> </a:t>
            </a:r>
            <a:r>
              <a:rPr lang="ru-RU" sz="3600" i="1" dirty="0" err="1"/>
              <a:t>Markup</a:t>
            </a:r>
            <a:r>
              <a:rPr lang="ru-RU" sz="3600" i="1" dirty="0"/>
              <a:t> </a:t>
            </a:r>
            <a:r>
              <a:rPr lang="ru-RU" sz="3600" i="1" dirty="0" err="1"/>
              <a:t>Language</a:t>
            </a:r>
            <a:r>
              <a:rPr lang="ru-RU" sz="3600" dirty="0"/>
              <a:t> — «язык </a:t>
            </a:r>
            <a:r>
              <a:rPr lang="ru-RU" sz="3600" dirty="0">
                <a:hlinkClick r:id="rId3" tooltip="Гипертекст"/>
              </a:rPr>
              <a:t>гипертекстовой</a:t>
            </a:r>
            <a:r>
              <a:rPr lang="ru-RU" sz="3600" dirty="0"/>
              <a:t> разметки») — стандартизированный язык разметки документов во </a:t>
            </a:r>
            <a:r>
              <a:rPr lang="ru-RU" sz="3600" dirty="0">
                <a:hlinkClick r:id="rId4" tooltip="Всемирная паутина"/>
              </a:rPr>
              <a:t>Всемирной паутине</a:t>
            </a:r>
            <a:r>
              <a:rPr lang="ru-RU" sz="3600" dirty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4357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83834"/>
            <a:ext cx="3893820" cy="40233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Это набор элементов, определяющих структуру страницы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1503"/>
            <a:ext cx="665797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0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89495"/>
            <a:ext cx="10058400" cy="1186597"/>
          </a:xfrm>
        </p:spPr>
        <p:txBody>
          <a:bodyPr>
            <a:normAutofit/>
          </a:bodyPr>
          <a:lstStyle/>
          <a:p>
            <a:r>
              <a:rPr lang="ru-RU" dirty="0" smtClean="0"/>
              <a:t>Тэг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Теги предназначены для форматирования текста </a:t>
            </a:r>
            <a:r>
              <a:rPr lang="ru-RU" sz="2800" dirty="0" err="1"/>
              <a:t>web</a:t>
            </a:r>
            <a:r>
              <a:rPr lang="ru-RU" sz="2800" dirty="0"/>
              <a:t>-страницы.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2249" b="13821"/>
          <a:stretch/>
        </p:blipFill>
        <p:spPr>
          <a:xfrm>
            <a:off x="911542" y="3225800"/>
            <a:ext cx="10429875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9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13" y="34714"/>
            <a:ext cx="8231188" cy="632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17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95262"/>
            <a:ext cx="1030605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4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76200"/>
            <a:ext cx="916305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4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176212"/>
            <a:ext cx="92487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9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176212"/>
            <a:ext cx="92487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3641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</TotalTime>
  <Words>43</Words>
  <Application>Microsoft Office PowerPoint</Application>
  <PresentationFormat>Широкоэкранный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Ретро</vt:lpstr>
      <vt:lpstr>Верстка</vt:lpstr>
      <vt:lpstr>HTML</vt:lpstr>
      <vt:lpstr>HTML</vt:lpstr>
      <vt:lpstr>Тэг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&lt;table&gt;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Верстка</dc:title>
  <dc:creator>PANDA</dc:creator>
  <cp:lastModifiedBy>PANDA</cp:lastModifiedBy>
  <cp:revision>3</cp:revision>
  <dcterms:created xsi:type="dcterms:W3CDTF">2019-12-02T11:19:48Z</dcterms:created>
  <dcterms:modified xsi:type="dcterms:W3CDTF">2019-12-02T11:43:45Z</dcterms:modified>
</cp:coreProperties>
</file>