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9" r:id="rId3"/>
    <p:sldId id="258" r:id="rId4"/>
    <p:sldId id="260" r:id="rId5"/>
    <p:sldId id="261" r:id="rId6"/>
    <p:sldId id="282" r:id="rId7"/>
    <p:sldId id="279" r:id="rId8"/>
    <p:sldId id="280" r:id="rId9"/>
    <p:sldId id="281" r:id="rId10"/>
    <p:sldId id="267" r:id="rId11"/>
    <p:sldId id="270" r:id="rId12"/>
    <p:sldId id="271" r:id="rId13"/>
    <p:sldId id="276" r:id="rId14"/>
    <p:sldId id="272" r:id="rId15"/>
    <p:sldId id="274" r:id="rId16"/>
    <p:sldId id="273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AB4A7-6C3B-4196-AC87-1CF91BA2581A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F5B5-2EC9-455A-859D-7C810DBD5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   </a:t>
            </a:r>
            <a:r>
              <a:rPr lang="ru-RU" sz="6000" b="1" dirty="0" smtClean="0">
                <a:solidFill>
                  <a:srgbClr val="FFFF00"/>
                </a:solidFill>
              </a:rPr>
              <a:t>Химические вредные  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                   факторы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1538" y="0"/>
            <a:ext cx="728667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СИЗ – Средства индивидуальной защиты 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285992"/>
            <a:ext cx="3357586" cy="7143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Фильтрующие</a:t>
            </a:r>
            <a:endParaRPr lang="ru-RU" sz="24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15008" y="2143116"/>
            <a:ext cx="2857520" cy="71438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Изолирующие</a:t>
            </a:r>
            <a:endParaRPr lang="ru-RU" sz="28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3000364" y="3214686"/>
            <a:ext cx="185738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3500438"/>
            <a:ext cx="2357422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Респираторы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500570"/>
            <a:ext cx="2786082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Фильтрующие противогазы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86322"/>
            <a:ext cx="2714644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Фильтрующие </a:t>
            </a:r>
            <a:r>
              <a:rPr lang="ru-RU" sz="2400" b="1" dirty="0" err="1" smtClean="0"/>
              <a:t>самоспасатели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3357562"/>
            <a:ext cx="2643206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Изолирующие противогазы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4643446"/>
            <a:ext cx="2928926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Самоспасатели</a:t>
            </a:r>
            <a:endParaRPr lang="ru-RU" sz="20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785918" y="1643050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429520" y="1500174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000100" y="300037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500298" y="3000372"/>
            <a:ext cx="214314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357554" y="3000372"/>
            <a:ext cx="214314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286512" y="285749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072462" y="2857496"/>
            <a:ext cx="214314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4282" y="2714620"/>
            <a:ext cx="3668502" cy="247332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2250265" y="1535893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00694" y="1500174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857356" y="357166"/>
            <a:ext cx="5143536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РЕСПИРАТОРЫ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785926"/>
            <a:ext cx="3643338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Противопылевые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785926"/>
            <a:ext cx="392909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Газозащитные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Содержимое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86314" y="2928934"/>
            <a:ext cx="394873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 l="7402" t="15625" r="41706" b="10937"/>
          <a:stretch>
            <a:fillRect/>
          </a:stretch>
        </p:blipFill>
        <p:spPr>
          <a:xfrm>
            <a:off x="4643438" y="2714620"/>
            <a:ext cx="3929090" cy="3357586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57158" y="214290"/>
            <a:ext cx="8429684" cy="121444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Промышленные фильтрующие противогазы</a:t>
            </a:r>
            <a:endParaRPr lang="ru-RU" sz="3200" b="1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 l="56945" t="12937" r="5092" b="18064"/>
          <a:stretch>
            <a:fillRect/>
          </a:stretch>
        </p:blipFill>
        <p:spPr>
          <a:xfrm>
            <a:off x="357158" y="2643182"/>
            <a:ext cx="3643338" cy="3429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714488"/>
            <a:ext cx="3786214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Противогазы малого габарита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643050"/>
            <a:ext cx="4071966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Противогазы большого габарита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607323" y="1393017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7072330" y="1285860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УСТРОЙСТВО ПРОТИВОГАЗА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 l="5848" t="15686" r="41522" b="11765"/>
          <a:stretch>
            <a:fillRect/>
          </a:stretch>
        </p:blipFill>
        <p:spPr>
          <a:xfrm>
            <a:off x="3071802" y="2000240"/>
            <a:ext cx="3214711" cy="264320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6036479" y="403622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643174" y="3429000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15008" y="2357430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43504" y="4714884"/>
            <a:ext cx="357190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Гофрированная соединительная трубка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071678"/>
            <a:ext cx="257173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Шлем-маска со стеклами (лицевая часть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43182"/>
            <a:ext cx="264317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Фильтрующе-поглощающая коробка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143372" y="464344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5001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Условия применения фильтрующих противогазов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Admin\Pictures\2013-12-25\004.jpg"/>
          <p:cNvPicPr>
            <a:picLocks noGrp="1"/>
          </p:cNvPicPr>
          <p:nvPr>
            <p:ph idx="1"/>
          </p:nvPr>
        </p:nvPicPr>
        <p:blipFill>
          <a:blip r:embed="rId2">
            <a:lum bright="10000"/>
          </a:blip>
          <a:srcRect t="11765" b="29412"/>
          <a:stretch>
            <a:fillRect/>
          </a:stretch>
        </p:blipFill>
        <p:spPr bwMode="auto">
          <a:xfrm>
            <a:off x="142844" y="1857364"/>
            <a:ext cx="88583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4071942"/>
            <a:ext cx="8358246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Противогазы предназначены для защиты органов дыхания, лица, глаз от вредных веществ, присутствующих в воздухе.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ПОДБОР ШЛЕМ-МАСКИ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:\Users\Admin\Pictures\2013-12-25\001.jpg"/>
          <p:cNvPicPr>
            <a:picLocks noGrp="1"/>
          </p:cNvPicPr>
          <p:nvPr>
            <p:ph idx="1"/>
          </p:nvPr>
        </p:nvPicPr>
        <p:blipFill>
          <a:blip r:embed="rId2">
            <a:lum bright="10000" contrast="30000"/>
          </a:blip>
          <a:srcRect l="8043" t="15069" r="42980" b="33368"/>
          <a:stretch>
            <a:fillRect/>
          </a:stretch>
        </p:blipFill>
        <p:spPr bwMode="auto">
          <a:xfrm>
            <a:off x="142844" y="1000108"/>
            <a:ext cx="900115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ПРОВЕРКА ГЕРМЕТИЧНОСТИ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:\Users\Admin\Pictures\2013-12-25\002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1214422"/>
            <a:ext cx="9144000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МОМЕНТ ОТРАБОТКИ ПРОТИВОГАЗА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:\Users\Admin\Pictures\2013-12-25\003.jpg"/>
          <p:cNvPicPr>
            <a:picLocks noGrp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344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FFFF00"/>
                </a:solidFill>
              </a:rPr>
              <a:t>Изолирующие противогазы</a:t>
            </a:r>
            <a:br>
              <a:rPr lang="ru-RU" sz="49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ПРИМЕНЕНИЕ:</a:t>
            </a:r>
          </a:p>
          <a:p>
            <a:r>
              <a:rPr lang="ru-RU" sz="3200" b="1" dirty="0" smtClean="0"/>
              <a:t> </a:t>
            </a:r>
            <a:r>
              <a:rPr lang="ru-RU" sz="3600" b="1" dirty="0" smtClean="0"/>
              <a:t>в случаях аварий и непредусмотренных технологическим процессом выделениях (выбросах) вредных веществ;</a:t>
            </a:r>
          </a:p>
          <a:p>
            <a:r>
              <a:rPr lang="ru-RU" sz="3600" b="1" dirty="0" smtClean="0"/>
              <a:t>в замкнутых пространствах: колодцах, цистернах, при недостатке кислорода в воздухе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0"/>
            <a:ext cx="8503920" cy="6099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Химические вредные   факторы:</a:t>
            </a:r>
          </a:p>
          <a:p>
            <a:pPr marL="514350" indent="-514350">
              <a:buAutoNum type="arabicPeriod"/>
            </a:pPr>
            <a:r>
              <a:rPr lang="ru-RU" sz="3500" b="1" i="1" dirty="0" smtClean="0"/>
              <a:t>Классификация вредных веществ</a:t>
            </a:r>
          </a:p>
          <a:p>
            <a:pPr marL="514350" indent="-514350">
              <a:buAutoNum type="arabicPeriod"/>
            </a:pPr>
            <a:r>
              <a:rPr lang="ru-RU" sz="3500" b="1" i="1" dirty="0" smtClean="0"/>
              <a:t>Пути проникновения в организм человека</a:t>
            </a:r>
          </a:p>
          <a:p>
            <a:pPr marL="514350" indent="-514350">
              <a:buAutoNum type="arabicPeriod"/>
            </a:pPr>
            <a:r>
              <a:rPr lang="ru-RU" sz="3500" b="1" i="1" dirty="0" smtClean="0"/>
              <a:t>ПДК, классы опасности</a:t>
            </a:r>
          </a:p>
          <a:p>
            <a:pPr marL="514350" indent="-514350">
              <a:buAutoNum type="arabicPeriod"/>
            </a:pPr>
            <a:r>
              <a:rPr lang="ru-RU" sz="3500" b="1" i="1" dirty="0" smtClean="0"/>
              <a:t>Вредные вещества по характеру воздействия</a:t>
            </a:r>
          </a:p>
          <a:p>
            <a:pPr marL="514350" indent="-514350">
              <a:buAutoNum type="arabicPeriod"/>
            </a:pPr>
            <a:r>
              <a:rPr lang="ru-RU" sz="3500" b="1" i="1" dirty="0" smtClean="0"/>
              <a:t>Средства индивидуальной защиты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14290"/>
            <a:ext cx="8503920" cy="5884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143240" y="2714620"/>
            <a:ext cx="3071834" cy="20002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Химические факторы</a:t>
            </a:r>
            <a:endParaRPr lang="ru-RU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500694" y="200024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928926" y="200024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86446" y="4643446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643174" y="471488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357166"/>
            <a:ext cx="314324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Промышленные яды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28604"/>
            <a:ext cx="257173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Ядохимикаты</a:t>
            </a:r>
            <a:endParaRPr lang="ru-RU" sz="3200" b="1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0" y="4214818"/>
            <a:ext cx="2643174" cy="17859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Растительные и животные  яды</a:t>
            </a:r>
            <a:endParaRPr lang="ru-RU" sz="2400" b="1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715140" y="4286256"/>
            <a:ext cx="2428860" cy="16430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Бытовые химикаты</a:t>
            </a:r>
            <a:endParaRPr lang="ru-RU" sz="2800" b="1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286116" y="428604"/>
            <a:ext cx="3214710" cy="1571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Отравляющие</a:t>
            </a:r>
            <a:r>
              <a:rPr lang="ru-RU" sz="2400" b="1" dirty="0" smtClean="0"/>
              <a:t> </a:t>
            </a:r>
            <a:r>
              <a:rPr lang="ru-RU" sz="2800" b="1" dirty="0" smtClean="0"/>
              <a:t>вещества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V="1">
            <a:off x="4411266" y="2303852"/>
            <a:ext cx="642942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85728"/>
            <a:ext cx="8503920" cy="5813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57158" y="1000108"/>
            <a:ext cx="2786082" cy="13573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Органы дыхания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143636" y="3214686"/>
            <a:ext cx="2714644" cy="13573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Кожные покровы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071934" y="928670"/>
            <a:ext cx="4071966" cy="121444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Желудочно-кишечный тракт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2714612" y="385762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678761" y="2750339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3607587" y="2607463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000628" y="4000504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0" y="3571876"/>
            <a:ext cx="5000628" cy="27860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Пути проникновения в организм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357166"/>
            <a:ext cx="8503920" cy="5741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43108" y="2285992"/>
            <a:ext cx="4143404" cy="221457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Классы опасности по ПДК (предельно-допустимые концентрации)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14282" y="0"/>
            <a:ext cx="4000528" cy="17859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Чрезвычайно-опасные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ПДК  менее 0,1 мг/м</a:t>
            </a:r>
            <a:r>
              <a:rPr lang="ru-RU" sz="2400" dirty="0" smtClean="0">
                <a:solidFill>
                  <a:srgbClr val="FFFF00"/>
                </a:solidFill>
              </a:rPr>
              <a:t>3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0"/>
            <a:ext cx="3857652" cy="1785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Высокоопасные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ПДК  от 0,1 -1,0 мг/м3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1428728" y="1785926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215074" y="185736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85720" y="4857760"/>
            <a:ext cx="3857652" cy="200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Умереннооопасные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ПДК  от 1,0-10,0 мг/м3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000636"/>
            <a:ext cx="4357686" cy="185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Малоопасные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ПДК  более 10,0 мг/м3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357290" y="4357694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6286512" y="4500570"/>
            <a:ext cx="678645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28926" y="2000240"/>
            <a:ext cx="3214710" cy="22860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2800" b="1" dirty="0" smtClean="0"/>
              <a:t>Вещества по характеру воздействия на человека</a:t>
            </a:r>
            <a:endParaRPr lang="ru-RU" sz="2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786346" cy="139903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Сенсибилизирующие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2357430"/>
            <a:ext cx="2714612" cy="150019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Мутагенные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86512" y="2500306"/>
            <a:ext cx="2857488" cy="107157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Раздражающие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143504" y="4786322"/>
            <a:ext cx="3571868" cy="135732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Общетоксические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5072074"/>
            <a:ext cx="3500462" cy="142876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Канцерогенные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Защита от загрязнения воздушной среды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Методы: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Рациональное размещение источников вредных выбросов относительно рабочих мест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Удаление вредных примесей  от источника образования посредством вентиляции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Применение индивидуальных средств защиты  органов дыхания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Вентиляция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/>
              <a:t>Система вентиляции – это комплекс устройств, обеспечивающих воздухообмен в помещении, т.е. удаление из помещения загрязненного, нагретого, влажного воздуха и подача в помещение свежего, чистого воздуха.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571604" y="357166"/>
            <a:ext cx="6429420" cy="121444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Вентиляция</a:t>
            </a:r>
            <a:endParaRPr lang="ru-RU" sz="4400" b="1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0" y="2285992"/>
            <a:ext cx="3500462" cy="1143008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 зоне действия</a:t>
            </a:r>
            <a:endParaRPr lang="ru-RU" sz="32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143108" y="1571612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29388" y="1571612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714744" y="2357430"/>
            <a:ext cx="4829180" cy="11430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ru-RU" sz="2400" b="1" dirty="0" smtClean="0"/>
              <a:t>По способу перемещения воздуха из помещения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714752"/>
            <a:ext cx="2714644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общеобменная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786322"/>
            <a:ext cx="242889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местная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3643314"/>
            <a:ext cx="2928958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естественная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4714884"/>
            <a:ext cx="3071834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механическая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1562</TotalTime>
  <Words>271</Words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Слайд 2</vt:lpstr>
      <vt:lpstr>Слайд 3</vt:lpstr>
      <vt:lpstr>Слайд 4</vt:lpstr>
      <vt:lpstr>Слайд 5</vt:lpstr>
      <vt:lpstr>Сенсибилизирующие</vt:lpstr>
      <vt:lpstr>Защита от загрязнения воздушной среды</vt:lpstr>
      <vt:lpstr>Вентиляция</vt:lpstr>
      <vt:lpstr>Слайд 9</vt:lpstr>
      <vt:lpstr>Слайд 10</vt:lpstr>
      <vt:lpstr>Слайд 11</vt:lpstr>
      <vt:lpstr>Слайд 12</vt:lpstr>
      <vt:lpstr>УСТРОЙСТВО ПРОТИВОГАЗА</vt:lpstr>
      <vt:lpstr>Условия применения фильтрующих противогазов</vt:lpstr>
      <vt:lpstr>ПОДБОР ШЛЕМ-МАСКИ</vt:lpstr>
      <vt:lpstr>ПРОВЕРКА ГЕРМЕТИЧНОСТИ</vt:lpstr>
      <vt:lpstr>МОМЕНТ ОТРАБОТКИ ПРОТИВОГАЗА</vt:lpstr>
      <vt:lpstr>    Изолирующие противогазы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comp</cp:lastModifiedBy>
  <cp:revision>143</cp:revision>
  <dcterms:created xsi:type="dcterms:W3CDTF">2017-04-18T08:47:56Z</dcterms:created>
  <dcterms:modified xsi:type="dcterms:W3CDTF">2020-06-20T13:37:58Z</dcterms:modified>
</cp:coreProperties>
</file>