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0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6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5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3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4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4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1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2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6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0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9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1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F71AEC-C064-4BC3-B12B-6262D52B0C9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6D4C1-F72F-4079-A8A6-5A4379F0C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6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0"/>
            <a:ext cx="6815669" cy="3042063"/>
          </a:xfrm>
        </p:spPr>
        <p:txBody>
          <a:bodyPr>
            <a:normAutofit fontScale="90000"/>
          </a:bodyPr>
          <a:lstStyle/>
          <a:p>
            <a:r>
              <a:rPr lang="ru-RU" dirty="0"/>
              <a:t>«Программы-переводчики. Возможности систем распознавания текстов»</a:t>
            </a:r>
          </a:p>
        </p:txBody>
      </p:sp>
    </p:spTree>
    <p:extLst>
      <p:ext uri="{BB962C8B-B14F-4D97-AF65-F5344CB8AC3E}">
        <p14:creationId xmlns:p14="http://schemas.microsoft.com/office/powerpoint/2010/main" val="36181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программ-переводчиков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наличие </a:t>
            </a:r>
            <a:r>
              <a:rPr lang="ru-RU" dirty="0"/>
              <a:t>словарей по специальностям, мгновенный поиск, расположение в несколько окон, возможность одновременного обзора нескольких вариантов перевода;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возможность </a:t>
            </a:r>
            <a:r>
              <a:rPr lang="ru-RU" dirty="0"/>
              <a:t>создания собственного словаря пользователя подключение к текстовому редактору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, что позволяет, не отрываясь от оригинала и его перевода, выбирать подходящие соответствия для перевода;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возможность </a:t>
            </a:r>
            <a:r>
              <a:rPr lang="ru-RU" dirty="0"/>
              <a:t>перевода с разных языков;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компактность</a:t>
            </a:r>
            <a:r>
              <a:rPr lang="ru-RU" dirty="0"/>
              <a:t>, наличие практически неограниченного объема информации в компьютере;</a:t>
            </a:r>
          </a:p>
        </p:txBody>
      </p:sp>
    </p:spTree>
    <p:extLst>
      <p:ext uri="{BB962C8B-B14F-4D97-AF65-F5344CB8AC3E}">
        <p14:creationId xmlns:p14="http://schemas.microsoft.com/office/powerpoint/2010/main" val="233291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программ-переводчиков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словари-переводчики </a:t>
            </a:r>
            <a:r>
              <a:rPr lang="ru-RU" dirty="0"/>
              <a:t>не соблюдают правила грамматики, стилистики и лексики, не учитывают игру слов, художественные приемы;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</a:t>
            </a:r>
            <a:r>
              <a:rPr lang="ru-RU" dirty="0"/>
              <a:t>всего текстовые переводчики выбирают одно из значений многозначного слова, которое может не соответствовать </a:t>
            </a:r>
            <a:r>
              <a:rPr lang="ru-RU" dirty="0" smtClean="0"/>
              <a:t>контексту;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отсутствии слова в словаре не переводят его;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электронные </a:t>
            </a:r>
            <a:r>
              <a:rPr lang="ru-RU" dirty="0"/>
              <a:t>словари-переводчики часто выдают несколько вариантов перевода слова на другой язык, не объясняя разницы в тех или иных словарных соответствиях, что затрудняет правильный выбор того или иного соответствия в данном контексте.</a:t>
            </a:r>
          </a:p>
        </p:txBody>
      </p:sp>
    </p:spTree>
    <p:extLst>
      <p:ext uri="{BB962C8B-B14F-4D97-AF65-F5344CB8AC3E}">
        <p14:creationId xmlns:p14="http://schemas.microsoft.com/office/powerpoint/2010/main" val="47043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9683"/>
            <a:ext cx="10515600" cy="5467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Системы оптического распознавания символов </a:t>
            </a:r>
            <a:r>
              <a:rPr lang="ru-RU" dirty="0"/>
              <a:t>используются при создании электронных библиотек и архивов путем перевода книг и документов в цифровой компьютерный формат.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обработки документа сканером получается графическое изображение документа (графический образ). Но графический образ еще не является текстовым документом. Человеку достаточно взглянуть на лист бумаги с текстом, чтобы понять, что на нем написано.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точки зрения компьютера, документ после сканирования превращается в набор разноцветных точек, а вовсе не в текстовый документ. Проблема распознавания текста в составе точечного графического изображения является весьма сложной.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Подобные </a:t>
            </a:r>
            <a:r>
              <a:rPr lang="ru-RU" dirty="0"/>
              <a:t>задачи решают с помощью специальных программных средств, называемых средствами распознавания образов. Реальный технический прорыв в этой области произошел лишь в последние годы. До этого распознавание текста было возможно только путем сравнения обнаруженных конфигураций точек со стандартным образцом (эталоном, хранящимся в памяти компьютера). Авторы программ задавали критерий «похожести», используемый при идентификации символов.</a:t>
            </a:r>
          </a:p>
        </p:txBody>
      </p:sp>
    </p:spTree>
    <p:extLst>
      <p:ext uri="{BB962C8B-B14F-4D97-AF65-F5344CB8AC3E}">
        <p14:creationId xmlns:p14="http://schemas.microsoft.com/office/powerpoint/2010/main" val="115891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Программа </a:t>
            </a:r>
            <a:r>
              <a:rPr lang="ru-RU" sz="2800" dirty="0" err="1" smtClean="0"/>
              <a:t>FineReader</a:t>
            </a:r>
            <a:r>
              <a:rPr lang="ru-RU" sz="2800" dirty="0" smtClean="0"/>
              <a:t> выпускается отечественной компанией ABBYY </a:t>
            </a:r>
            <a:r>
              <a:rPr lang="ru-RU" sz="2800" dirty="0" err="1" smtClean="0"/>
              <a:t>Software</a:t>
            </a:r>
            <a:r>
              <a:rPr lang="ru-RU" sz="2800" dirty="0" smtClean="0"/>
              <a:t> (www.bitsoft.ru).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Эта </a:t>
            </a:r>
            <a:r>
              <a:rPr lang="ru-RU" dirty="0"/>
              <a:t>программа предназначена для распознавания текстов на русском, английском, немецком, украинском, французском и многих других языках, а также для распознавания смешанных текстов. Она позволяет объединять сканирование и распознавание в одну операцию, работать с пакетами документов и с бланками. Программу можно обучать для повышения качества распознавания неудачно напечатанных текстов или сложных шрифтов. Она позволяет редактировать распознанный текст и проверять его орфографию.</a:t>
            </a:r>
          </a:p>
        </p:txBody>
      </p:sp>
    </p:spTree>
    <p:extLst>
      <p:ext uri="{BB962C8B-B14F-4D97-AF65-F5344CB8AC3E}">
        <p14:creationId xmlns:p14="http://schemas.microsoft.com/office/powerpoint/2010/main" val="252992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1.Компьютерные словари </a:t>
            </a:r>
            <a:endParaRPr lang="ru-RU" dirty="0" smtClean="0"/>
          </a:p>
          <a:p>
            <a:r>
              <a:rPr lang="ru-RU" dirty="0" smtClean="0"/>
              <a:t>2.Машины-переводчики </a:t>
            </a:r>
          </a:p>
          <a:p>
            <a:r>
              <a:rPr lang="ru-RU" dirty="0" smtClean="0"/>
              <a:t>3.Системы </a:t>
            </a:r>
            <a:r>
              <a:rPr lang="ru-RU" dirty="0"/>
              <a:t>оптического распознавания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7728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4089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Компьютерные словари. Словари необходимы для перевода текстов с одного языка на другой.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Первые словари были созданы около 5 тысяч лет назад в Шумере и представляли собой глиняные таблички, разделенные на две части. В одной части записывалось слово на шумерском языке, а в другой — аналогичное по значению слово на другом языке, иногда с краткими пояснениями.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286694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Современные словари построены по такому же принципу. В настоящее время существуют тысячи словарей для перевода между сотнями языков (англо-русский, немецко-французский и так далее), причем каждый из них может содержать десятки тысяч слов. В бумажном варианте словарь представляет собой толстую книгу объемом в сотни страниц, где поиск нужного слова является достаточно трудоемким процессом.</a:t>
            </a:r>
          </a:p>
        </p:txBody>
      </p:sp>
    </p:spTree>
    <p:extLst>
      <p:ext uri="{BB962C8B-B14F-4D97-AF65-F5344CB8AC3E}">
        <p14:creationId xmlns:p14="http://schemas.microsoft.com/office/powerpoint/2010/main" val="219720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Компьютерные словари могут содержать переводы на разные языки сотен тысяч слов и словосочетаний, а также предоставляют пользователю дополнительные возможности.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93075"/>
            <a:ext cx="10515600" cy="3583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Во-первых</a:t>
            </a:r>
            <a:r>
              <a:rPr lang="ru-RU" dirty="0"/>
              <a:t>, компьютерные словари могут являться многоязычными, так как дают пользователю возможность выбрать языки и направление перевода (например, англо-русский, испано-русский и так далее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Во-вторых, компьютерные словари могут кроме основного словаря общеупотребительных слов содержать десятки специализированных словарей по областям знаний (техника, медицина, информатика и др.).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6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В-третьих, компьютерные словари обеспечивают быстрый поиск словарных статей: «быстрый набор», когда в процессе набора слова возникает список похожих слов; доступ к часто используемым словам по закладкам; возможность ввода словосочетаний и др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В-четвертых</a:t>
            </a:r>
            <a:r>
              <a:rPr lang="ru-RU" dirty="0"/>
              <a:t>, компьютерные словари могут являться мультимедийными, то есть предоставлять пользователю возможность прослушивания слов в исполнении дикторов, носителей языка.</a:t>
            </a:r>
          </a:p>
        </p:txBody>
      </p:sp>
    </p:spTree>
    <p:extLst>
      <p:ext uri="{BB962C8B-B14F-4D97-AF65-F5344CB8AC3E}">
        <p14:creationId xmlns:p14="http://schemas.microsoft.com/office/powerpoint/2010/main" val="372940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машинного перевода.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Происходящая в настоящее время глобализация нашего мира приводит к необходимости обмена документами между людьми и организациями, находящимися в разных странах мира и говорящими на различных языках. В этих условиях использование традиционной технологии перевода «вручную» тормозит развитие межнациональных контактов. Перевод многостраничной документации вручную требует длительного времени и высокой оплаты труда переводчиков. Перевод полученного по электронной почте письма или просматриваемой в браузере </a:t>
            </a:r>
            <a:r>
              <a:rPr lang="ru-RU" dirty="0" err="1"/>
              <a:t>Web</a:t>
            </a:r>
            <a:r>
              <a:rPr lang="ru-RU" dirty="0"/>
              <a:t>-страницы необходимо осуществить немедленно, и нет возможности и времени пригласить переводчика. Системы машинного перевода позволяют решить эти проблемы. Они, с одной стороны, способны переводить многостраничные документы с высокой скоростью (одна страница в секунду) и, с другой стороны, переводить </a:t>
            </a:r>
            <a:r>
              <a:rPr lang="ru-RU" dirty="0" err="1"/>
              <a:t>Web</a:t>
            </a:r>
            <a:r>
              <a:rPr lang="ru-RU" dirty="0"/>
              <a:t>-страницы «на лету», в режиме реального времени. Лучшими среди российских систем машинного перевода считаются PROMT и «Сократ». Системы машинного перевода осуществляют перевод текстов, основываясь на формальном «знании» языка (синтаксиса языка — правил построения предложений, правил словообразования) и использовании словарей. Программа-переводчик сначала анализирует текст на одном языке, а затем конструирует этот текст на другом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328920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4150"/>
            <a:ext cx="9601196" cy="1671850"/>
          </a:xfrm>
        </p:spPr>
        <p:txBody>
          <a:bodyPr>
            <a:normAutofit fontScale="90000"/>
          </a:bodyPr>
          <a:lstStyle/>
          <a:p>
            <a:r>
              <a:rPr lang="ru-RU" dirty="0"/>
              <a:t>Лучшими среди российских систем машинного перевода считаются PROMT и «Сократ».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4742"/>
            <a:ext cx="4718905" cy="1575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66" y="2538484"/>
            <a:ext cx="5484803" cy="3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Современные системы машинного перевода позволяют достаточно качественно переводить техническую документацию, деловую переписку и другие специализированные тексты. Однако они неприменимы для перевода художественных произведений, так как не способны адекватно переводить метафоры, аллегории и другие элементы художественного творчества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820940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43</TotalTime>
  <Words>894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«Программы-переводчики. Возможности систем распознавания текстов»</vt:lpstr>
      <vt:lpstr>Основные понятия:</vt:lpstr>
      <vt:lpstr>Компьютерные словари. Словари необходимы для перевода текстов с одного языка на другой.</vt:lpstr>
      <vt:lpstr>Презентация PowerPoint</vt:lpstr>
      <vt:lpstr>Компьютерные словари могут содержать переводы на разные языки сотен тысяч слов и словосочетаний, а также предоставляют пользователю дополнительные возможности. </vt:lpstr>
      <vt:lpstr>Презентация PowerPoint</vt:lpstr>
      <vt:lpstr>Системы машинного перевода.</vt:lpstr>
      <vt:lpstr>Лучшими среди российских систем машинного перевода считаются PROMT и «Сократ».</vt:lpstr>
      <vt:lpstr>Презентация PowerPoint</vt:lpstr>
      <vt:lpstr>Достоинства программ-переводчиков </vt:lpstr>
      <vt:lpstr>Недостатки программ-переводчиков </vt:lpstr>
      <vt:lpstr>Презентация PowerPoint</vt:lpstr>
      <vt:lpstr>Программа FineReader выпускается отечественной компанией ABBYY Software (www.bitsoft.ru).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«Программы-переводчики. Возможности систем распознавания текстов»</dc:title>
  <dc:creator>admin</dc:creator>
  <cp:lastModifiedBy>admin</cp:lastModifiedBy>
  <cp:revision>4</cp:revision>
  <dcterms:created xsi:type="dcterms:W3CDTF">2022-02-03T16:19:24Z</dcterms:created>
  <dcterms:modified xsi:type="dcterms:W3CDTF">2022-02-03T17:02:52Z</dcterms:modified>
</cp:coreProperties>
</file>