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714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5194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34080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957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24945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0254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4486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649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784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025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232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92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022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537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8884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949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A3CEE-6C61-437F-BA6B-2C744EAB9A3A}" type="datetimeFigureOut">
              <a:rPr lang="ru-RU" smtClean="0"/>
              <a:t>04.02.2022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4420A30-64E1-447A-9F5C-3117F77966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884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2%D0%B5%D0%BA%D1%81%D1%82%D0%BE%D0%B2%D1%8B%D0%B5_%D0%B4%D0%B0%D0%BD%D0%BD%D1%8B%D0%B5" TargetMode="External"/><Relationship Id="rId2" Type="http://schemas.openxmlformats.org/officeDocument/2006/relationships/hyperlink" Target="https://ru.wikipedia.org/wiki/%D0%9A%D0%BE%D0%BC%D0%BF%D1%8C%D1%8E%D1%82%D0%B5%D1%80%D0%BD%D0%B0%D1%8F_%D0%BF%D1%80%D0%BE%D0%B3%D1%80%D0%B0%D0%BC%D0%BC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F%D0%BE%D0%B4%D1%81%D0%B2%D0%B5%D1%82%D0%BA%D0%B0_%D1%81%D0%B8%D0%BD%D1%82%D0%B0%D0%BA%D1%81%D0%B8%D1%81%D0%B0" TargetMode="External"/><Relationship Id="rId5" Type="http://schemas.openxmlformats.org/officeDocument/2006/relationships/hyperlink" Target="https://ru.wikipedia.org/wiki/%D0%9A%D0%BE%D0%B4%D0%B8%D1%80%D0%BE%D0%B2%D0%BA%D0%B0_%D1%81%D0%B8%D0%BC%D0%B2%D0%BE%D0%BB%D0%BE%D0%B2" TargetMode="External"/><Relationship Id="rId4" Type="http://schemas.openxmlformats.org/officeDocument/2006/relationships/hyperlink" Target="https://ru.wikipedia.org/wiki/%D0%A2%D0%B5%D0%BA%D1%81%D1%82%D0%BE%D0%B2%D1%8B%D0%B9_%D1%84%D0%B0%D0%B9%D0%BB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30406" y="4632591"/>
            <a:ext cx="7772400" cy="1463040"/>
          </a:xfrm>
        </p:spPr>
        <p:txBody>
          <a:bodyPr/>
          <a:lstStyle/>
          <a:p>
            <a:pPr algn="ctr"/>
            <a:r>
              <a:rPr lang="ru-RU" dirty="0" smtClean="0"/>
              <a:t>ТЕКСТОВЫЙ РЕДАКТОР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110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105469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Основные функции текстового редактора.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05469"/>
            <a:ext cx="8596668" cy="554099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Наиболее часто используемые функции:</a:t>
            </a:r>
          </a:p>
          <a:p>
            <a:r>
              <a:rPr lang="ru-RU" dirty="0"/>
              <a:t>набор текста;</a:t>
            </a:r>
          </a:p>
          <a:p>
            <a:r>
              <a:rPr lang="ru-RU" dirty="0"/>
              <a:t>вырезание кусков текста, запоминание их в течении текущего сеанса работы, а также в виде отдельных файлов;</a:t>
            </a:r>
          </a:p>
          <a:p>
            <a:r>
              <a:rPr lang="ru-RU" dirty="0"/>
              <a:t>вставка кусков в нужное место текста;</a:t>
            </a:r>
          </a:p>
          <a:p>
            <a:r>
              <a:rPr lang="ru-RU" dirty="0"/>
              <a:t>замена слов одно на другое частично или полностью по всему тексту;</a:t>
            </a:r>
          </a:p>
          <a:p>
            <a:r>
              <a:rPr lang="ru-RU" dirty="0"/>
              <a:t>нахождение в тексте нужных слов или предложений;</a:t>
            </a:r>
          </a:p>
          <a:p>
            <a:r>
              <a:rPr lang="ru-RU" dirty="0"/>
              <a:t>форматирование текста, т.е. придание ему определенного вида по следующим параметрам: ширина текстовой колонки, абзац, поля с обеих сторон, верхнее и нижнее поле, расстояние между строками, выравнивание края строк;</a:t>
            </a:r>
          </a:p>
          <a:p>
            <a:r>
              <a:rPr lang="ru-RU" dirty="0"/>
              <a:t>автоматическая разбивка текста на страницы с заданным числом строк;</a:t>
            </a:r>
          </a:p>
          <a:p>
            <a:r>
              <a:rPr lang="ru-RU" dirty="0"/>
              <a:t>автоматическая нумерация страниц;</a:t>
            </a:r>
          </a:p>
          <a:p>
            <a:r>
              <a:rPr lang="ru-RU" dirty="0"/>
              <a:t>автоматический ввод подзаголовков в нижней или верхней части страницы;</a:t>
            </a:r>
          </a:p>
          <a:p>
            <a:r>
              <a:rPr lang="ru-RU" dirty="0"/>
              <a:t>выделение части текста жирным, наклонным или подчеркнутым шрифтом;</a:t>
            </a:r>
          </a:p>
          <a:p>
            <a:r>
              <a:rPr lang="ru-RU" dirty="0"/>
              <a:t>переключение программы для работы с другим алфавитом;</a:t>
            </a:r>
          </a:p>
          <a:p>
            <a:r>
              <a:rPr lang="ru-RU" dirty="0"/>
              <a:t>табуляция строк, т.е. создание постоянных интервалов для представления текста в виде колонок;</a:t>
            </a:r>
          </a:p>
          <a:p>
            <a:r>
              <a:rPr lang="ru-RU" dirty="0"/>
              <a:t>при вводе текста вы упираетесь в конец строки, </a:t>
            </a:r>
            <a:r>
              <a:rPr lang="ru-RU" dirty="0" err="1"/>
              <a:t>Word</a:t>
            </a:r>
            <a:r>
              <a:rPr lang="ru-RU" dirty="0"/>
              <a:t> автоматически делает переход на следующую строку;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753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59307"/>
            <a:ext cx="8596668" cy="578205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если при вводе текста делается опечатка, функция </a:t>
            </a:r>
            <a:r>
              <a:rPr lang="ru-RU" dirty="0" err="1"/>
              <a:t>автокоррекции</a:t>
            </a:r>
            <a:r>
              <a:rPr lang="ru-RU" dirty="0"/>
              <a:t> автоматически ее исправляет. А функция автоматической проверки орфографии подчеркивает неправильно написанные слова красной волнистой линией, чтобы их было легче увидеть и исправить;</a:t>
            </a:r>
          </a:p>
          <a:p>
            <a:r>
              <a:rPr lang="ru-RU" dirty="0"/>
              <a:t>если пользоваться дефисами для выделения пунктов списка, употреблять дроби, знак торговой марки или другие специальные символы, функция </a:t>
            </a:r>
            <a:r>
              <a:rPr lang="ru-RU" dirty="0" err="1"/>
              <a:t>автоформатирования</a:t>
            </a:r>
            <a:r>
              <a:rPr lang="ru-RU" dirty="0"/>
              <a:t> будет сама их корректировать;</a:t>
            </a:r>
          </a:p>
          <a:p>
            <a:r>
              <a:rPr lang="ru-RU" dirty="0"/>
              <a:t>возможность вставки в текст формул, таблиц, рисунков;</a:t>
            </a:r>
          </a:p>
          <a:p>
            <a:r>
              <a:rPr lang="ru-RU" dirty="0"/>
              <a:t>возможность создания нескольких текстовых колонок на одной страницы;</a:t>
            </a:r>
          </a:p>
          <a:p>
            <a:r>
              <a:rPr lang="ru-RU" dirty="0"/>
              <a:t>выбор готовых стилей и шаблонов;</a:t>
            </a:r>
          </a:p>
          <a:p>
            <a:r>
              <a:rPr lang="ru-RU" dirty="0"/>
              <a:t>для представления текста в виде таблицы можно, конечно, пользоваться и табулятором, однако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Word</a:t>
            </a:r>
            <a:r>
              <a:rPr lang="ru-RU" dirty="0"/>
              <a:t> предлагает гораздо более эффективные средства. А если таблица содержит цифровые данные, то их легко превратить в диаграмму;</a:t>
            </a:r>
          </a:p>
          <a:p>
            <a:r>
              <a:rPr lang="ru-RU" dirty="0"/>
              <a:t>режим предварительного просмотра позволяет увидеть документ в том виде, в каком он выйдет из печати. Кроме того, он дает возможность отобразить сразу все страницы, что удобно для внесения изменений перед распечаткой.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3852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91069"/>
            <a:ext cx="8596668" cy="750627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/>
              <a:t>Специальные возможности текстовых редакторов: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41697"/>
            <a:ext cx="8596668" cy="5099666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редактирование текста</a:t>
            </a:r>
          </a:p>
          <a:p>
            <a:r>
              <a:rPr lang="ru-RU" dirty="0"/>
              <a:t>работа с участком текста</a:t>
            </a:r>
          </a:p>
          <a:p>
            <a:r>
              <a:rPr lang="ru-RU" dirty="0"/>
              <a:t>выделение</a:t>
            </a:r>
          </a:p>
          <a:p>
            <a:r>
              <a:rPr lang="ru-RU" dirty="0"/>
              <a:t>удаление</a:t>
            </a:r>
          </a:p>
          <a:p>
            <a:r>
              <a:rPr lang="ru-RU" dirty="0"/>
              <a:t>запись в буфер</a:t>
            </a:r>
          </a:p>
          <a:p>
            <a:r>
              <a:rPr lang="ru-RU" dirty="0"/>
              <a:t>копирование</a:t>
            </a:r>
          </a:p>
          <a:p>
            <a:r>
              <a:rPr lang="ru-RU" dirty="0"/>
              <a:t>запись в виде отдельного файла и т.д.</a:t>
            </a:r>
          </a:p>
          <a:p>
            <a:r>
              <a:rPr lang="ru-RU" dirty="0"/>
              <a:t>выравнивание текста</a:t>
            </a:r>
          </a:p>
          <a:p>
            <a:r>
              <a:rPr lang="ru-RU" dirty="0"/>
              <a:t>по краю (правому, левому, ширине)</a:t>
            </a:r>
          </a:p>
          <a:p>
            <a:r>
              <a:rPr lang="ru-RU" dirty="0"/>
              <a:t>по центру</a:t>
            </a:r>
          </a:p>
          <a:p>
            <a:r>
              <a:rPr lang="ru-RU" dirty="0"/>
              <a:t>по ширине</a:t>
            </a:r>
          </a:p>
          <a:p>
            <a:r>
              <a:rPr lang="ru-RU" dirty="0" err="1"/>
              <a:t>автоперенос</a:t>
            </a:r>
            <a:r>
              <a:rPr lang="ru-RU" dirty="0"/>
              <a:t> слов</a:t>
            </a:r>
          </a:p>
          <a:p>
            <a:r>
              <a:rPr lang="ru-RU" dirty="0"/>
              <a:t>целиком</a:t>
            </a:r>
          </a:p>
          <a:p>
            <a:r>
              <a:rPr lang="ru-RU" dirty="0"/>
              <a:t>по правилам переноса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090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54843"/>
            <a:ext cx="8596668" cy="5686520"/>
          </a:xfrm>
        </p:spPr>
        <p:txBody>
          <a:bodyPr/>
          <a:lstStyle/>
          <a:p>
            <a:r>
              <a:rPr lang="ru-RU"/>
              <a:t>организация колонок</a:t>
            </a:r>
          </a:p>
          <a:p>
            <a:r>
              <a:rPr lang="ru-RU"/>
              <a:t>создание резервных копий через равные промежутки времени</a:t>
            </a:r>
          </a:p>
          <a:p>
            <a:r>
              <a:rPr lang="ru-RU"/>
              <a:t>работа с таблицами</a:t>
            </a:r>
          </a:p>
          <a:p>
            <a:r>
              <a:rPr lang="ru-RU"/>
              <a:t>разметка</a:t>
            </a:r>
          </a:p>
          <a:p>
            <a:r>
              <a:rPr lang="ru-RU"/>
              <a:t>удаление и добавление столбцов и строк</a:t>
            </a:r>
          </a:p>
          <a:p>
            <a:r>
              <a:rPr lang="ru-RU"/>
              <a:t>выравнивание текста в ячейках</a:t>
            </a:r>
          </a:p>
          <a:p>
            <a:r>
              <a:rPr lang="ru-RU"/>
              <a:t>оформление рамок</a:t>
            </a:r>
          </a:p>
          <a:p>
            <a:r>
              <a:rPr lang="ru-RU"/>
              <a:t>отказ от последних действий и отказ от отказа</a:t>
            </a:r>
          </a:p>
          <a:p>
            <a:r>
              <a:rPr lang="ru-RU"/>
              <a:t>операции над рисунками</a:t>
            </a:r>
          </a:p>
          <a:p>
            <a:r>
              <a:rPr lang="ru-RU"/>
              <a:t>вставка в текст</a:t>
            </a:r>
          </a:p>
          <a:p>
            <a:r>
              <a:rPr lang="ru-RU"/>
              <a:t>масштабирование и растяжка по осям</a:t>
            </a:r>
          </a:p>
          <a:p>
            <a:r>
              <a:rPr lang="ru-RU"/>
              <a:t>обтекание рисунка текстом и т.д.</a:t>
            </a:r>
          </a:p>
        </p:txBody>
      </p:sp>
    </p:spTree>
    <p:extLst>
      <p:ext uri="{BB962C8B-B14F-4D97-AF65-F5344CB8AC3E}">
        <p14:creationId xmlns:p14="http://schemas.microsoft.com/office/powerpoint/2010/main" val="35558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86855"/>
            <a:ext cx="8596668" cy="5454508"/>
          </a:xfrm>
        </p:spPr>
        <p:txBody>
          <a:bodyPr/>
          <a:lstStyle/>
          <a:p>
            <a:r>
              <a:rPr lang="ru-RU" dirty="0"/>
              <a:t>разбиение на страницы</a:t>
            </a:r>
          </a:p>
          <a:p>
            <a:r>
              <a:rPr lang="ru-RU" dirty="0"/>
              <a:t>автоматическое, путем задание числа строк на странице</a:t>
            </a:r>
          </a:p>
          <a:p>
            <a:r>
              <a:rPr lang="ru-RU" dirty="0"/>
              <a:t>жесткое, принудительное</a:t>
            </a:r>
          </a:p>
          <a:p>
            <a:r>
              <a:rPr lang="ru-RU" dirty="0"/>
              <a:t>нумерация страниц (сверху, снизу)</a:t>
            </a:r>
          </a:p>
          <a:p>
            <a:r>
              <a:rPr lang="ru-RU" dirty="0"/>
              <a:t>использование шаблонов документов</a:t>
            </a:r>
          </a:p>
          <a:p>
            <a:r>
              <a:rPr lang="ru-RU" dirty="0"/>
              <a:t>использование набора шрифтов</a:t>
            </a:r>
          </a:p>
          <a:p>
            <a:r>
              <a:rPr lang="ru-RU" dirty="0" err="1"/>
              <a:t>true</a:t>
            </a:r>
            <a:r>
              <a:rPr lang="ru-RU" dirty="0"/>
              <a:t> </a:t>
            </a:r>
            <a:r>
              <a:rPr lang="ru-RU" dirty="0" err="1"/>
              <a:t>type</a:t>
            </a:r>
            <a:r>
              <a:rPr lang="ru-RU" dirty="0"/>
              <a:t> (</a:t>
            </a:r>
            <a:r>
              <a:rPr lang="ru-RU" dirty="0" err="1"/>
              <a:t>ttf</a:t>
            </a:r>
            <a:r>
              <a:rPr lang="ru-RU" dirty="0"/>
              <a:t>) - пропорциональные шрифты</a:t>
            </a:r>
          </a:p>
          <a:p>
            <a:r>
              <a:rPr lang="ru-RU" dirty="0"/>
              <a:t>шрифты с произвольно изменяемыми размерами</a:t>
            </a:r>
          </a:p>
          <a:p>
            <a:r>
              <a:rPr lang="ru-RU" dirty="0"/>
              <a:t>различные способы выделения шрифтов - подчеркивание, курсив и т.д.</a:t>
            </a:r>
          </a:p>
          <a:p>
            <a:r>
              <a:rPr lang="ru-RU" dirty="0"/>
              <a:t>контекстный поиск и замена заданной последовательности слов в тексте</a:t>
            </a:r>
          </a:p>
          <a:p>
            <a:r>
              <a:rPr lang="ru-RU" dirty="0"/>
              <a:t>проверка орфографии с использованием встроенного словаря</a:t>
            </a:r>
          </a:p>
          <a:p>
            <a:r>
              <a:rPr lang="ru-RU" dirty="0"/>
              <a:t>подсказка синонимов и антонимов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3446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518615"/>
            <a:ext cx="8596668" cy="5522747"/>
          </a:xfrm>
        </p:spPr>
        <p:txBody>
          <a:bodyPr/>
          <a:lstStyle/>
          <a:p>
            <a:r>
              <a:rPr lang="ru-RU" dirty="0"/>
              <a:t>проверка грамматики анализ предложения как целого</a:t>
            </a:r>
          </a:p>
          <a:p>
            <a:r>
              <a:rPr lang="ru-RU" dirty="0"/>
              <a:t>построение оглавлений, индексов, сносок</a:t>
            </a:r>
          </a:p>
          <a:p>
            <a:r>
              <a:rPr lang="ru-RU" dirty="0"/>
              <a:t>набор сложных формул (математических, физических)</a:t>
            </a:r>
          </a:p>
          <a:p>
            <a:r>
              <a:rPr lang="ru-RU" dirty="0"/>
              <a:t>использование в тексте информации из СУБД и </a:t>
            </a:r>
            <a:r>
              <a:rPr lang="ru-RU" dirty="0" smtClean="0"/>
              <a:t>ЭТ.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523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7274" y="325908"/>
            <a:ext cx="9034272" cy="1700784"/>
          </a:xfrm>
        </p:spPr>
        <p:txBody>
          <a:bodyPr>
            <a:normAutofit fontScale="90000"/>
          </a:bodyPr>
          <a:lstStyle/>
          <a:p>
            <a:r>
              <a:rPr lang="ru-RU" sz="2200" b="1" dirty="0"/>
              <a:t>Текстовый редактор</a:t>
            </a:r>
            <a:r>
              <a:rPr lang="ru-RU" sz="2200" dirty="0"/>
              <a:t> – самостоятельная </a:t>
            </a:r>
            <a:r>
              <a:rPr lang="ru-RU" sz="2200" dirty="0">
                <a:hlinkClick r:id="rId2" tooltip="Компьютерная программа"/>
              </a:rPr>
              <a:t>компьютерная программа</a:t>
            </a:r>
            <a:r>
              <a:rPr lang="ru-RU" sz="2200" dirty="0"/>
              <a:t> или компонент программного комплекса, предназначенная для создания и изменения </a:t>
            </a:r>
            <a:r>
              <a:rPr lang="ru-RU" sz="2200" dirty="0">
                <a:hlinkClick r:id="rId3" tooltip="Текстовые данные"/>
              </a:rPr>
              <a:t>текстовых данных</a:t>
            </a:r>
            <a:r>
              <a:rPr lang="ru-RU" sz="2200" dirty="0"/>
              <a:t> в общем и </a:t>
            </a:r>
            <a:r>
              <a:rPr lang="ru-RU" sz="2200" dirty="0">
                <a:hlinkClick r:id="rId4" tooltip="Текстовый файл"/>
              </a:rPr>
              <a:t>текстовых файлов</a:t>
            </a:r>
            <a:r>
              <a:rPr lang="ru-RU" sz="2200" dirty="0"/>
              <a:t> в </a:t>
            </a:r>
            <a:r>
              <a:rPr lang="ru-RU" sz="2200" dirty="0" smtClean="0"/>
              <a:t>частности, а </a:t>
            </a:r>
            <a:r>
              <a:rPr lang="ru-RU" sz="2200" dirty="0"/>
              <a:t>также для печати документов. Например, программа "Блокнот".</a:t>
            </a:r>
            <a:r>
              <a:rPr lang="ru-RU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Текстовые редакторы предназначены для работы с текстовыми файлами в интерактивном режиме. Они позволяют просматривать содержимое текстовых файлов и производить над ними различные действия — вставку, удаление и копирование текста, контекстный поиск и замену, сортировку строк, просмотр кодов символов и конвертацию </a:t>
            </a:r>
            <a:r>
              <a:rPr lang="ru-RU" dirty="0">
                <a:hlinkClick r:id="rId5" tooltip="Кодировка символов"/>
              </a:rPr>
              <a:t>кодировок</a:t>
            </a:r>
            <a:r>
              <a:rPr lang="ru-RU" dirty="0"/>
              <a:t>, печать и т. п.</a:t>
            </a:r>
          </a:p>
          <a:p>
            <a:r>
              <a:rPr lang="ru-RU" dirty="0"/>
              <a:t>Часто интерактивные текстовые редакторы содержат дополнительную функциональность, призванную автоматизировать действия по редактированию, или отображают текстовые данные специальным образом (например, с </a:t>
            </a:r>
            <a:r>
              <a:rPr lang="ru-RU" dirty="0">
                <a:hlinkClick r:id="rId6" tooltip="Подсветка синтаксиса"/>
              </a:rPr>
              <a:t>подсветкой синтаксиса</a:t>
            </a:r>
            <a:r>
              <a:rPr lang="ru-RU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661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68491"/>
            <a:ext cx="8596668" cy="5672872"/>
          </a:xfrm>
        </p:spPr>
        <p:txBody>
          <a:bodyPr/>
          <a:lstStyle/>
          <a:p>
            <a:r>
              <a:rPr lang="ru-RU" dirty="0"/>
              <a:t>Помимо средств оформления текста, текстовые редакторы часто снабжают дополнительными утилитами, облегчающими работу с документом: средствами поиска и замены; проверки орфографии, пунктуации; средствами работы с буфером обмена; справочной системой по программе; средствами автоматизации (написание сценариев или макросов) и т.д.</a:t>
            </a:r>
          </a:p>
          <a:p>
            <a:r>
              <a:rPr lang="ru-RU" dirty="0"/>
              <a:t>Таким образом, мощный текстовой редактор состоит из текстового окна для ввода текста, библиотеки элементов форматирования, интерпретатора этих элементов, ряда вспомогательных программ для создания и форматирования внешних объектов и набором утилит, облегчающих работу с документом.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124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32013"/>
            <a:ext cx="8596668" cy="5809350"/>
          </a:xfrm>
        </p:spPr>
        <p:txBody>
          <a:bodyPr>
            <a:normAutofit/>
          </a:bodyPr>
          <a:lstStyle/>
          <a:p>
            <a:r>
              <a:rPr lang="ru-RU" b="1" dirty="0"/>
              <a:t>Текстовый редактор </a:t>
            </a:r>
            <a:r>
              <a:rPr lang="ru-RU" b="1" dirty="0" err="1"/>
              <a:t>Microsoft</a:t>
            </a:r>
            <a:r>
              <a:rPr lang="ru-RU" b="1" dirty="0"/>
              <a:t> </a:t>
            </a:r>
            <a:r>
              <a:rPr lang="ru-RU" b="1" dirty="0" err="1"/>
              <a:t>Word</a:t>
            </a:r>
            <a:r>
              <a:rPr lang="ru-RU" dirty="0"/>
              <a:t> – мощное приложение с большим количеством функций. В этой программе можно набирать и редактировать тексты, использовать разные шрифты и стили, менять цвет текста, форматировать документы, вставлять изображения, ссылки, таблицы, диаграммы, формулы, выноски. Редактор самостоятельно </a:t>
            </a:r>
            <a:r>
              <a:rPr lang="ru-RU" b="1" dirty="0"/>
              <a:t>проверяет орфографию</a:t>
            </a:r>
            <a:r>
              <a:rPr lang="ru-RU" dirty="0"/>
              <a:t>, предлагает варианты написания слов, следит за расстановкой знаков препинания. </a:t>
            </a:r>
            <a:r>
              <a:rPr lang="ru-RU" b="1" dirty="0" err="1"/>
              <a:t>Microsoft</a:t>
            </a:r>
            <a:r>
              <a:rPr lang="ru-RU" b="1" dirty="0"/>
              <a:t> </a:t>
            </a:r>
            <a:r>
              <a:rPr lang="ru-RU" b="1" dirty="0" err="1"/>
              <a:t>Word</a:t>
            </a:r>
            <a:r>
              <a:rPr lang="ru-RU" dirty="0"/>
              <a:t> содержит большое количество символов и автофигур, позволяет использовать художественный текст, делать несложные презентации и </a:t>
            </a:r>
            <a:r>
              <a:rPr lang="ru-RU" dirty="0" err="1"/>
              <a:t>Web</a:t>
            </a:r>
            <a:r>
              <a:rPr lang="ru-RU" dirty="0"/>
              <a:t>-страницы. Для удобства работы в приложении есть много вспомогательных функций, позволяющих быстро находить нужные фразы и отрывки текста, заменять одно слово другим во всем документе и многое другое.</a:t>
            </a:r>
          </a:p>
          <a:p>
            <a:r>
              <a:rPr lang="ru-RU" dirty="0"/>
              <a:t>Также нужно упомянуть удобный интерфейс, позволяющий быстро освоить приложение. Казалось бы, зачем искать что-то еще, но… есть одно «но». </a:t>
            </a:r>
            <a:r>
              <a:rPr lang="ru-RU" b="1" dirty="0" err="1"/>
              <a:t>Microsoft</a:t>
            </a:r>
            <a:r>
              <a:rPr lang="ru-RU" b="1" dirty="0"/>
              <a:t> </a:t>
            </a:r>
            <a:r>
              <a:rPr lang="ru-RU" b="1" dirty="0" err="1"/>
              <a:t>Word</a:t>
            </a:r>
            <a:r>
              <a:rPr lang="ru-RU" b="1" dirty="0"/>
              <a:t> – не бесплатное приложение.</a:t>
            </a:r>
            <a:r>
              <a:rPr lang="ru-RU" dirty="0"/>
              <a:t> Конечно, тем, для кого работа на дому в интернете, к примеру, по набору текста стала источником стабильного и достаточно высокого дохода, имеет смысл купить этот редактор. Но, если человек использует подобное ПО достаточно редко, можно выбрать что-то похожее, только бесплатно.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4627" y="232013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28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313899"/>
            <a:ext cx="8596668" cy="5727463"/>
          </a:xfrm>
        </p:spPr>
        <p:txBody>
          <a:bodyPr/>
          <a:lstStyle/>
          <a:p>
            <a:r>
              <a:rPr lang="ru-RU" b="1" dirty="0" err="1"/>
              <a:t>LibreOffice</a:t>
            </a:r>
            <a:r>
              <a:rPr lang="ru-RU" b="1" dirty="0"/>
              <a:t> </a:t>
            </a:r>
            <a:r>
              <a:rPr lang="ru-RU" b="1" dirty="0" err="1"/>
              <a:t>Writer</a:t>
            </a:r>
            <a:r>
              <a:rPr lang="ru-RU" dirty="0"/>
              <a:t> – на данный момент это самый мощный среди бесплатных текстовых редакторов. Он позволяет работать с документами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Word</a:t>
            </a:r>
            <a:r>
              <a:rPr lang="ru-RU" dirty="0"/>
              <a:t>, RTF, создавать HTML документы. В нем также можно вставлять в тексты таблицы, картинки, мультимедийные объекты и другие элементы. В </a:t>
            </a:r>
            <a:r>
              <a:rPr lang="ru-RU" dirty="0" err="1"/>
              <a:t>LibreOffice</a:t>
            </a:r>
            <a:r>
              <a:rPr lang="ru-RU" dirty="0"/>
              <a:t> </a:t>
            </a:r>
            <a:r>
              <a:rPr lang="ru-RU" dirty="0" err="1"/>
              <a:t>Writer</a:t>
            </a:r>
            <a:r>
              <a:rPr lang="ru-RU" dirty="0"/>
              <a:t> имеется редактируемый словарь и функция проверки орфографии. Интерфейс программы напоминает ранние версии </a:t>
            </a:r>
            <a:r>
              <a:rPr lang="ru-RU" dirty="0" err="1"/>
              <a:t>Word</a:t>
            </a:r>
            <a:r>
              <a:rPr lang="ru-RU" dirty="0"/>
              <a:t>, поэтому освоить его несложно. Тем более что есть русская версия приложения. Одним словом, этот редактор можно смело назвать бесплатным аналогом или упрощенной версией </a:t>
            </a:r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Word</a:t>
            </a:r>
            <a:r>
              <a:rPr lang="ru-RU" dirty="0"/>
              <a:t>. Есть и другие бесплатные приложения (</a:t>
            </a:r>
            <a:r>
              <a:rPr lang="ru-RU" dirty="0" err="1"/>
              <a:t>AbiWord</a:t>
            </a:r>
            <a:r>
              <a:rPr lang="ru-RU" dirty="0"/>
              <a:t>, </a:t>
            </a:r>
            <a:r>
              <a:rPr lang="ru-RU" dirty="0" err="1"/>
              <a:t>OpenOffice</a:t>
            </a:r>
            <a:r>
              <a:rPr lang="ru-RU" dirty="0"/>
              <a:t>), но, судя по отзывам пользователей, им далеко до </a:t>
            </a:r>
            <a:r>
              <a:rPr lang="ru-RU" dirty="0" err="1"/>
              <a:t>LibreOffice</a:t>
            </a:r>
            <a:r>
              <a:rPr lang="ru-RU" dirty="0"/>
              <a:t> </a:t>
            </a:r>
            <a:r>
              <a:rPr lang="ru-RU" dirty="0" err="1"/>
              <a:t>Writer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768" y="4183678"/>
            <a:ext cx="5242234" cy="1289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8250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791571"/>
            <a:ext cx="8596668" cy="5249792"/>
          </a:xfrm>
        </p:spPr>
        <p:txBody>
          <a:bodyPr/>
          <a:lstStyle/>
          <a:p>
            <a:r>
              <a:rPr lang="ru-RU" b="1" dirty="0"/>
              <a:t>Блокнот </a:t>
            </a:r>
            <a:r>
              <a:rPr lang="ru-RU" dirty="0"/>
              <a:t>– это самый простой текстовый редактор, который входит в стандартный пакет установки системы </a:t>
            </a:r>
            <a:r>
              <a:rPr lang="ru-RU" dirty="0" err="1"/>
              <a:t>Windows</a:t>
            </a:r>
            <a:r>
              <a:rPr lang="ru-RU" dirty="0"/>
              <a:t>. Он работает с расширением TXT, но может открывать файлы INF, INI, LOG.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082" y="1924334"/>
            <a:ext cx="2141561" cy="2141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87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4024" y="245661"/>
            <a:ext cx="8809978" cy="5795702"/>
          </a:xfrm>
        </p:spPr>
        <p:txBody>
          <a:bodyPr/>
          <a:lstStyle/>
          <a:p>
            <a:r>
              <a:rPr lang="ru-RU" dirty="0"/>
              <a:t>В </a:t>
            </a:r>
            <a:r>
              <a:rPr lang="ru-RU" dirty="0" err="1"/>
              <a:t>Google</a:t>
            </a:r>
            <a:r>
              <a:rPr lang="ru-RU" dirty="0"/>
              <a:t> есть замечательный редактор, позволяющий </a:t>
            </a:r>
            <a:r>
              <a:rPr lang="ru-RU" b="1" dirty="0"/>
              <a:t>набирать текст</a:t>
            </a:r>
            <a:r>
              <a:rPr lang="ru-RU" dirty="0"/>
              <a:t> прямо в браузере, в режиме онлайн, без установки приложения на компьютер. Правда, чтобы получить к нему доступ, надо </a:t>
            </a:r>
            <a:r>
              <a:rPr lang="ru-RU" i="1" dirty="0"/>
              <a:t>создать </a:t>
            </a:r>
            <a:r>
              <a:rPr lang="ru-RU" i="1" dirty="0" err="1"/>
              <a:t>аккуант</a:t>
            </a:r>
            <a:r>
              <a:rPr lang="ru-RU" i="1" dirty="0"/>
              <a:t> в </a:t>
            </a:r>
            <a:r>
              <a:rPr lang="ru-RU" i="1" dirty="0" err="1"/>
              <a:t>Google</a:t>
            </a:r>
            <a:r>
              <a:rPr lang="ru-RU" i="1" dirty="0"/>
              <a:t> </a:t>
            </a:r>
            <a:r>
              <a:rPr lang="ru-RU" dirty="0"/>
              <a:t>или воспользоваться уже существующим. После этого пользователю будут доступны удобные сервисы для работы с документами, в том числе и </a:t>
            </a:r>
            <a:r>
              <a:rPr lang="ru-RU" b="1" dirty="0"/>
              <a:t>редактор текста онлайн</a:t>
            </a:r>
            <a:r>
              <a:rPr lang="ru-RU" dirty="0"/>
              <a:t>, о котором хочу сказать пару слов.</a:t>
            </a:r>
          </a:p>
          <a:p>
            <a:r>
              <a:rPr lang="ru-RU" dirty="0"/>
              <a:t>Этот онлайн сервис находится во вкладке «Диск», которая появляется в верхней части браузера при выборе системы поиска </a:t>
            </a:r>
            <a:r>
              <a:rPr lang="ru-RU" dirty="0" err="1"/>
              <a:t>Google</a:t>
            </a:r>
            <a:r>
              <a:rPr lang="ru-RU" dirty="0"/>
              <a:t>. Чтобы начать </a:t>
            </a:r>
            <a:r>
              <a:rPr lang="ru-RU" b="1" dirty="0"/>
              <a:t>печатать текст</a:t>
            </a:r>
            <a:r>
              <a:rPr lang="ru-RU" dirty="0"/>
              <a:t>, надо нажать на яркую красную кнопку «Создать», потом «Документ», после этого в новой вкладке откроется редактор.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906" y="3411940"/>
            <a:ext cx="2660002" cy="2127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50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04716"/>
            <a:ext cx="8596668" cy="900753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Типовая структура интерфейса.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105469"/>
            <a:ext cx="8596668" cy="4935893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Строка </a:t>
            </a:r>
            <a:r>
              <a:rPr lang="ru-RU" dirty="0"/>
              <a:t>меню содержит имена групп команд, объединенных по функциональному признаку. Строка меню находится в верхней части экрана. Выбор режима из строки меню открывает соответствующее подменю, а выбор определенной опции в нем обеспечивает доступ к меню более низкого уровня. Такая система вложенных (ниспадающих) меню составляет основу интерфейса текстового процессора. Команды меню выбираются с помощью мыши, клавиш управления курсором или комбинаций нажатия определенных клавиш ("горячих клавиш").</a:t>
            </a:r>
          </a:p>
          <a:p>
            <a:r>
              <a:rPr lang="ru-RU" dirty="0"/>
              <a:t>Строка состояния (статуса) содержит имя редактируемого документа и определяет текущее положение курсора в этом документе. В строке выводится справочная информация.</a:t>
            </a:r>
          </a:p>
          <a:p>
            <a:r>
              <a:rPr lang="ru-RU" dirty="0"/>
              <a:t>Строка подсказки содержит информацию о возможных действиях пользователя в текущий момент.</a:t>
            </a:r>
          </a:p>
          <a:p>
            <a:r>
              <a:rPr lang="ru-RU" dirty="0"/>
              <a:t>Рабочее поле - это пространство на экране дисплея для создания документа и работы с ним. Максимальный размер рабочего поля определяется стандартными параметрами монитора и составляет 25 строк по 80 знаков каждая.</a:t>
            </a:r>
          </a:p>
          <a:p>
            <a:r>
              <a:rPr lang="ru-RU" dirty="0"/>
              <a:t>Координатная линейка определяет границы документа и позиции табуляции. Различают вертикальную и горизонтальную линейки. По умолчанию координатная линейка градуирована в сантиметрах. Нулевая точка координатной линейки выровнена по первому абзацу текста.</a:t>
            </a:r>
          </a:p>
          <a:p>
            <a:r>
              <a:rPr lang="ru-RU" dirty="0"/>
              <a:t>Линейка прокрутки служит для перемещения текста документа в рабочем поле окна. Линейка, обеспечивающая вертикальное перемещение текста, называется вертикальной линейкой прокрутки, а горизонтальное перемещение горизонтальной линейкой прокрутки.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034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4149" y="464025"/>
            <a:ext cx="8659853" cy="557733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Курсор - короткая, как правило, мигающая линия, показывает позицию рабочего поля, в которую будет помещен вводимый символ или элемент текста. В текстовом режиме курсор горизонтальный, находящийся внизу знакоместа, на которое показывает. В графическом режиме вертикальный, находится левее места вставки очередного символа. Каждый текстовый процессор имеет свои возможности для обеспечения движения курсора (как и управления интерфейсом вообще). Управление интерфейсом осуществляют при помощи клавиатуры и мыши.</a:t>
            </a:r>
          </a:p>
          <a:p>
            <a:r>
              <a:rPr lang="ru-RU" dirty="0"/>
              <a:t>Часто современные текстовые процессоры, используя различные комбинации функциональных и обычных клавиш, дают возможность перемещать курсор на одно слово, предложение или абзац, направлять его в начало или конец строки.</a:t>
            </a:r>
          </a:p>
          <a:p>
            <a:r>
              <a:rPr lang="ru-RU" dirty="0"/>
              <a:t>В режиме использования мыши перемещение по документу осуществляется щелчком по соответствующей стрелке на линейках прокрутки или щелчком по самой линейке прокрутки, а также перетаскиванием мышью движка по линейке прокрутки.</a:t>
            </a:r>
          </a:p>
          <a:p>
            <a:r>
              <a:rPr lang="ru-RU" dirty="0"/>
              <a:t>Индикаторы - знаки или символы, отражающие соответствующие режимы работы программы или компьютера. Индикаторы в строке состояния - это символы или служебные (ключевые) слова, отражающие режимы работы программы. Индикаторы на клавиатуре отражают режим работы переключателей клавиатуры, их три: </a:t>
            </a:r>
            <a:r>
              <a:rPr lang="ru-RU" dirty="0" err="1"/>
              <a:t>NumLock</a:t>
            </a:r>
            <a:r>
              <a:rPr lang="ru-RU" dirty="0"/>
              <a:t>, </a:t>
            </a:r>
            <a:r>
              <a:rPr lang="ru-RU" dirty="0" err="1"/>
              <a:t>CapsLock</a:t>
            </a:r>
            <a:r>
              <a:rPr lang="ru-RU" dirty="0"/>
              <a:t>, </a:t>
            </a:r>
            <a:r>
              <a:rPr lang="ru-RU" dirty="0" err="1"/>
              <a:t>ScrollLock</a:t>
            </a:r>
            <a:r>
              <a:rPr lang="ru-RU" dirty="0"/>
              <a:t>.</a:t>
            </a:r>
          </a:p>
          <a:p>
            <a:r>
              <a:rPr lang="ru-RU" dirty="0"/>
              <a:t>Переключатель - элемент экранного интерфейса или команда, используемая для включения или выключения того или иного режима. Индикатор может оказаться и переключателем, если по нему щелкнуть мышью.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73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Зеленый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22</TotalTime>
  <Words>1088</Words>
  <Application>Microsoft Office PowerPoint</Application>
  <PresentationFormat>Широкоэкранный</PresentationFormat>
  <Paragraphs>90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Trebuchet MS</vt:lpstr>
      <vt:lpstr>Wingdings 3</vt:lpstr>
      <vt:lpstr>Грань</vt:lpstr>
      <vt:lpstr>ТЕКСТОВЫЙ РЕДАКТОР</vt:lpstr>
      <vt:lpstr>Текстовый редактор – самостоятельная компьютерная программа или компонент программного комплекса, предназначенная для создания и изменения текстовых данных в общем и текстовых файлов в частности, а также для печати документов. Например, программа "Блокнот".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Типовая структура интерфейса. </vt:lpstr>
      <vt:lpstr>Презентация PowerPoint</vt:lpstr>
      <vt:lpstr>Основные функции текстового редактора.</vt:lpstr>
      <vt:lpstr>Презентация PowerPoint</vt:lpstr>
      <vt:lpstr>Специальные возможности текстовых редакторов: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ТЕКСТОВЫЙ РЕДАКТОР</dc:title>
  <dc:creator>admin</dc:creator>
  <cp:lastModifiedBy>admin</cp:lastModifiedBy>
  <cp:revision>4</cp:revision>
  <dcterms:created xsi:type="dcterms:W3CDTF">2022-02-04T16:44:00Z</dcterms:created>
  <dcterms:modified xsi:type="dcterms:W3CDTF">2022-02-04T19:12:43Z</dcterms:modified>
</cp:coreProperties>
</file>