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3" d="100"/>
          <a:sy n="123" d="100"/>
        </p:scale>
        <p:origin x="-120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6473C-A872-4EFC-8784-FC06CB8EB818}" type="datetimeFigureOut">
              <a:rPr lang="ru-RU" smtClean="0"/>
              <a:pPr/>
              <a:t>26.02.2021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BB09C-D174-4006-8033-1395CDA3F2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6473C-A872-4EFC-8784-FC06CB8EB818}" type="datetimeFigureOut">
              <a:rPr lang="ru-RU" smtClean="0"/>
              <a:pPr/>
              <a:t>26.02.2021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BB09C-D174-4006-8033-1395CDA3F2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6473C-A872-4EFC-8784-FC06CB8EB818}" type="datetimeFigureOut">
              <a:rPr lang="ru-RU" smtClean="0"/>
              <a:pPr/>
              <a:t>26.02.2021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BB09C-D174-4006-8033-1395CDA3F2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6473C-A872-4EFC-8784-FC06CB8EB818}" type="datetimeFigureOut">
              <a:rPr lang="ru-RU" smtClean="0"/>
              <a:pPr/>
              <a:t>26.02.2021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BB09C-D174-4006-8033-1395CDA3F2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6473C-A872-4EFC-8784-FC06CB8EB818}" type="datetimeFigureOut">
              <a:rPr lang="ru-RU" smtClean="0"/>
              <a:pPr/>
              <a:t>26.02.2021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BB09C-D174-4006-8033-1395CDA3F2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6473C-A872-4EFC-8784-FC06CB8EB818}" type="datetimeFigureOut">
              <a:rPr lang="ru-RU" smtClean="0"/>
              <a:pPr/>
              <a:t>26.02.2021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BB09C-D174-4006-8033-1395CDA3F2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6473C-A872-4EFC-8784-FC06CB8EB818}" type="datetimeFigureOut">
              <a:rPr lang="ru-RU" smtClean="0"/>
              <a:pPr/>
              <a:t>26.02.2021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BB09C-D174-4006-8033-1395CDA3F2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6473C-A872-4EFC-8784-FC06CB8EB818}" type="datetimeFigureOut">
              <a:rPr lang="ru-RU" smtClean="0"/>
              <a:pPr/>
              <a:t>26.02.2021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BB09C-D174-4006-8033-1395CDA3F2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6473C-A872-4EFC-8784-FC06CB8EB818}" type="datetimeFigureOut">
              <a:rPr lang="ru-RU" smtClean="0"/>
              <a:pPr/>
              <a:t>26.02.2021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BB09C-D174-4006-8033-1395CDA3F2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6473C-A872-4EFC-8784-FC06CB8EB818}" type="datetimeFigureOut">
              <a:rPr lang="ru-RU" smtClean="0"/>
              <a:pPr/>
              <a:t>26.02.2021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BB09C-D174-4006-8033-1395CDA3F2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6473C-A872-4EFC-8784-FC06CB8EB818}" type="datetimeFigureOut">
              <a:rPr lang="ru-RU" smtClean="0"/>
              <a:pPr/>
              <a:t>26.02.2021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BB09C-D174-4006-8033-1395CDA3F2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26473C-A872-4EFC-8784-FC06CB8EB818}" type="datetimeFigureOut">
              <a:rPr lang="ru-RU" smtClean="0"/>
              <a:pPr/>
              <a:t>26.02.2021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0BB09C-D174-4006-8033-1395CDA3F29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Работа с эффектами наведения </a:t>
            </a:r>
            <a:r>
              <a:rPr lang="ru-RU" dirty="0" smtClean="0"/>
              <a:t>курсора CSS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b="1" dirty="0"/>
              <a:t>Уменьшение интенсивности </a:t>
            </a:r>
            <a:r>
              <a:rPr lang="ru-RU" b="1" dirty="0" smtClean="0"/>
              <a:t>цвета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/>
              <a:t>Добавляем </a:t>
            </a:r>
            <a:r>
              <a:rPr lang="en-US" dirty="0" err="1" smtClean="0"/>
              <a:t>css</a:t>
            </a:r>
            <a:r>
              <a:rPr lang="en-US" dirty="0" smtClean="0"/>
              <a:t>-</a:t>
            </a:r>
            <a:r>
              <a:rPr lang="ru-RU" dirty="0" smtClean="0"/>
              <a:t>стиль для всех блоков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&lt;style type="text/</a:t>
            </a:r>
            <a:r>
              <a:rPr lang="en-US" dirty="0" err="1" smtClean="0"/>
              <a:t>css</a:t>
            </a:r>
            <a:r>
              <a:rPr lang="en-US" dirty="0" smtClean="0"/>
              <a:t>"&gt; 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body &gt; div { margin:121px 149px; width:483px; height:298px; background:#676470; </a:t>
            </a:r>
            <a:r>
              <a:rPr lang="en-US" dirty="0" err="1" smtClean="0"/>
              <a:t>color:Grey</a:t>
            </a:r>
            <a:r>
              <a:rPr lang="en-US" dirty="0" smtClean="0"/>
              <a:t>; font-</a:t>
            </a:r>
            <a:r>
              <a:rPr lang="en-US" dirty="0" err="1" smtClean="0"/>
              <a:t>family:Lato</a:t>
            </a:r>
            <a:r>
              <a:rPr lang="en-US" dirty="0" smtClean="0"/>
              <a:t>; font-weight:900; font-size:3.4em; text-</a:t>
            </a:r>
            <a:r>
              <a:rPr lang="en-US" dirty="0" err="1" smtClean="0"/>
              <a:t>align:center</a:t>
            </a:r>
            <a:r>
              <a:rPr lang="en-US" dirty="0" smtClean="0"/>
              <a:t>; line-height:298px; </a:t>
            </a:r>
            <a:r>
              <a:rPr lang="en-US" dirty="0" err="1" smtClean="0">
                <a:solidFill>
                  <a:srgbClr val="FF0000"/>
                </a:solidFill>
              </a:rPr>
              <a:t>transition:all</a:t>
            </a:r>
            <a:r>
              <a:rPr lang="en-US" dirty="0" smtClean="0">
                <a:solidFill>
                  <a:srgbClr val="FF0000"/>
                </a:solidFill>
              </a:rPr>
              <a:t> 0.3s; </a:t>
            </a:r>
            <a:r>
              <a:rPr lang="en-US" dirty="0" smtClean="0"/>
              <a:t>} 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.</a:t>
            </a:r>
            <a:r>
              <a:rPr lang="en-US" dirty="0" err="1" smtClean="0"/>
              <a:t>decolor</a:t>
            </a:r>
            <a:r>
              <a:rPr lang="en-US" dirty="0" smtClean="0"/>
              <a:t> { opacity:0.5; } </a:t>
            </a:r>
            <a:endParaRPr lang="ru-RU" dirty="0" smtClean="0"/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.</a:t>
            </a:r>
            <a:r>
              <a:rPr lang="en-US" dirty="0" err="1" smtClean="0">
                <a:solidFill>
                  <a:srgbClr val="FF0000"/>
                </a:solidFill>
              </a:rPr>
              <a:t>decolor:hover</a:t>
            </a:r>
            <a:r>
              <a:rPr lang="en-US" dirty="0" smtClean="0">
                <a:solidFill>
                  <a:srgbClr val="FF0000"/>
                </a:solidFill>
              </a:rPr>
              <a:t> { opacity:1; } </a:t>
            </a:r>
            <a:endParaRPr lang="ru-RU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dirty="0" smtClean="0"/>
              <a:t>&lt;/style&gt;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b="1" dirty="0"/>
              <a:t>Увеличение ширины и высоты</a:t>
            </a:r>
            <a:br>
              <a:rPr lang="ru-RU" b="1" dirty="0"/>
            </a:b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Добавляем на </a:t>
            </a:r>
            <a:r>
              <a:rPr lang="ru-RU" dirty="0" err="1" smtClean="0"/>
              <a:t>веб-страницу</a:t>
            </a:r>
            <a:r>
              <a:rPr lang="en-US" dirty="0" smtClean="0"/>
              <a:t> </a:t>
            </a:r>
            <a:r>
              <a:rPr lang="ru-RU" dirty="0" smtClean="0"/>
              <a:t>блок с классом </a:t>
            </a:r>
            <a:r>
              <a:rPr lang="en-US" dirty="0" smtClean="0"/>
              <a:t>grow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  <a:p>
            <a:pPr>
              <a:buNone/>
            </a:pPr>
            <a:r>
              <a:rPr lang="en-US" dirty="0" smtClean="0"/>
              <a:t>&lt;</a:t>
            </a:r>
            <a:r>
              <a:rPr lang="en-US" dirty="0"/>
              <a:t>body&gt; &lt;div class="grow"&gt;Grow Effect&lt;/div&gt; &lt;/body&gt;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b="1" dirty="0"/>
              <a:t>Увеличение ширины и высоты</a:t>
            </a:r>
            <a:br>
              <a:rPr lang="ru-RU" b="1" dirty="0"/>
            </a:b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Добавляем ссылку на шрифт и стиль</a:t>
            </a:r>
          </a:p>
          <a:p>
            <a:pPr>
              <a:buNone/>
            </a:pPr>
            <a:r>
              <a:rPr lang="en-US" dirty="0" smtClean="0"/>
              <a:t>&lt;</a:t>
            </a:r>
            <a:r>
              <a:rPr lang="en-US" dirty="0"/>
              <a:t>link </a:t>
            </a:r>
            <a:r>
              <a:rPr lang="en-US" dirty="0" err="1"/>
              <a:t>href</a:t>
            </a:r>
            <a:r>
              <a:rPr lang="en-US" dirty="0"/>
              <a:t>="http://fonts.googleapis.com/css?family=Lato:900" </a:t>
            </a:r>
            <a:r>
              <a:rPr lang="en-US" dirty="0" err="1"/>
              <a:t>rel</a:t>
            </a:r>
            <a:r>
              <a:rPr lang="en-US" dirty="0"/>
              <a:t>="</a:t>
            </a:r>
            <a:r>
              <a:rPr lang="en-US" dirty="0" err="1"/>
              <a:t>stylesheet</a:t>
            </a:r>
            <a:r>
              <a:rPr lang="en-US" dirty="0"/>
              <a:t>" type="text/</a:t>
            </a:r>
            <a:r>
              <a:rPr lang="en-US" dirty="0" err="1"/>
              <a:t>css</a:t>
            </a:r>
            <a:r>
              <a:rPr lang="en-US" dirty="0"/>
              <a:t>"&gt; 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&lt;</a:t>
            </a:r>
            <a:r>
              <a:rPr lang="en-US" dirty="0"/>
              <a:t>style type="text/</a:t>
            </a:r>
            <a:r>
              <a:rPr lang="en-US" dirty="0" err="1"/>
              <a:t>css</a:t>
            </a:r>
            <a:r>
              <a:rPr lang="en-US" dirty="0"/>
              <a:t>"&gt; 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body </a:t>
            </a:r>
            <a:r>
              <a:rPr lang="en-US" dirty="0"/>
              <a:t>&gt; div { margin:121px 149px; width:483px; height:298px; background:#676470; </a:t>
            </a:r>
            <a:r>
              <a:rPr lang="en-US" dirty="0" err="1"/>
              <a:t>color:Gainsboro</a:t>
            </a:r>
            <a:r>
              <a:rPr lang="en-US" dirty="0"/>
              <a:t> ; font-</a:t>
            </a:r>
            <a:r>
              <a:rPr lang="en-US" dirty="0" err="1"/>
              <a:t>family:Helvetica</a:t>
            </a:r>
            <a:r>
              <a:rPr lang="en-US" dirty="0"/>
              <a:t>; font-weight:900; font-size:3.4em; text-</a:t>
            </a:r>
            <a:r>
              <a:rPr lang="en-US" dirty="0" err="1"/>
              <a:t>align:center</a:t>
            </a:r>
            <a:r>
              <a:rPr lang="en-US" dirty="0"/>
              <a:t>; line-height:298px; </a:t>
            </a:r>
            <a:r>
              <a:rPr lang="en-US" dirty="0" err="1">
                <a:solidFill>
                  <a:srgbClr val="FF0000"/>
                </a:solidFill>
              </a:rPr>
              <a:t>transition:all</a:t>
            </a:r>
            <a:r>
              <a:rPr lang="en-US" dirty="0">
                <a:solidFill>
                  <a:srgbClr val="FF0000"/>
                </a:solidFill>
              </a:rPr>
              <a:t> 0.3s; </a:t>
            </a:r>
            <a:r>
              <a:rPr lang="en-US" dirty="0"/>
              <a:t>} </a:t>
            </a:r>
            <a:endParaRPr lang="ru-RU" dirty="0" smtClean="0"/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.</a:t>
            </a:r>
            <a:r>
              <a:rPr lang="en-US" dirty="0" err="1">
                <a:solidFill>
                  <a:srgbClr val="FF0000"/>
                </a:solidFill>
              </a:rPr>
              <a:t>grow:hover</a:t>
            </a:r>
            <a:r>
              <a:rPr lang="en-US" dirty="0">
                <a:solidFill>
                  <a:srgbClr val="FF0000"/>
                </a:solidFill>
              </a:rPr>
              <a:t> { -</a:t>
            </a:r>
            <a:r>
              <a:rPr lang="en-US" dirty="0" err="1">
                <a:solidFill>
                  <a:srgbClr val="FF0000"/>
                </a:solidFill>
              </a:rPr>
              <a:t>webkit</a:t>
            </a:r>
            <a:r>
              <a:rPr lang="en-US" dirty="0">
                <a:solidFill>
                  <a:srgbClr val="FF0000"/>
                </a:solidFill>
              </a:rPr>
              <a:t>-transform: scale(1.3); -ms-transform: scale(1.3); transform: scale(1.3); } </a:t>
            </a:r>
            <a:endParaRPr lang="ru-RU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dirty="0" smtClean="0"/>
              <a:t>&lt;/</a:t>
            </a:r>
            <a:r>
              <a:rPr lang="en-US" dirty="0"/>
              <a:t>style&gt;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b="1" dirty="0"/>
              <a:t>Вращение </a:t>
            </a:r>
            <a:r>
              <a:rPr lang="ru-RU" b="1" dirty="0" smtClean="0"/>
              <a:t>элемента</a:t>
            </a:r>
            <a:r>
              <a:rPr lang="ru-RU" b="1" dirty="0"/>
              <a:t/>
            </a:r>
            <a:br>
              <a:rPr lang="ru-RU" b="1" dirty="0"/>
            </a:b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Добавляем на </a:t>
            </a:r>
            <a:r>
              <a:rPr lang="ru-RU" dirty="0" err="1" smtClean="0"/>
              <a:t>веб-страницу</a:t>
            </a:r>
            <a:r>
              <a:rPr lang="en-US" dirty="0" smtClean="0"/>
              <a:t> </a:t>
            </a:r>
            <a:r>
              <a:rPr lang="ru-RU" dirty="0" smtClean="0"/>
              <a:t>блок с классом </a:t>
            </a:r>
            <a:r>
              <a:rPr lang="en-US" dirty="0" smtClean="0"/>
              <a:t>rotate</a:t>
            </a:r>
            <a:endParaRPr lang="ru-RU" dirty="0" smtClean="0"/>
          </a:p>
          <a:p>
            <a:pPr>
              <a:buNone/>
            </a:pPr>
            <a:endParaRPr lang="ru-RU" dirty="0"/>
          </a:p>
          <a:p>
            <a:pPr>
              <a:buNone/>
            </a:pPr>
            <a:r>
              <a:rPr lang="en-US" dirty="0"/>
              <a:t>&lt;body&gt; &lt;div class="rotate"&gt;Rotate Effect&lt;/div&gt; &lt;/body&gt;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b="1" dirty="0"/>
              <a:t>Вращение </a:t>
            </a:r>
            <a:r>
              <a:rPr lang="ru-RU" b="1" dirty="0" smtClean="0"/>
              <a:t>элемента</a:t>
            </a:r>
            <a:r>
              <a:rPr lang="ru-RU" b="1" dirty="0"/>
              <a:t/>
            </a:r>
            <a:br>
              <a:rPr lang="ru-RU" b="1" dirty="0"/>
            </a:b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Добавляем ссылку на шрифт и стиль в секцию </a:t>
            </a:r>
            <a:r>
              <a:rPr lang="en-US" dirty="0" smtClean="0"/>
              <a:t>head</a:t>
            </a:r>
            <a:endParaRPr lang="ru-RU" dirty="0"/>
          </a:p>
          <a:p>
            <a:pPr>
              <a:buNone/>
            </a:pPr>
            <a:r>
              <a:rPr lang="en-US" dirty="0"/>
              <a:t>&lt;link </a:t>
            </a:r>
            <a:r>
              <a:rPr lang="en-US" dirty="0" err="1"/>
              <a:t>href</a:t>
            </a:r>
            <a:r>
              <a:rPr lang="en-US" dirty="0"/>
              <a:t>="http://fonts.googleapis.com/css?family=Lato:900" </a:t>
            </a:r>
            <a:r>
              <a:rPr lang="en-US" dirty="0" err="1"/>
              <a:t>rel</a:t>
            </a:r>
            <a:r>
              <a:rPr lang="en-US" dirty="0"/>
              <a:t>="</a:t>
            </a:r>
            <a:r>
              <a:rPr lang="en-US" dirty="0" err="1"/>
              <a:t>stylesheet</a:t>
            </a:r>
            <a:r>
              <a:rPr lang="en-US" dirty="0"/>
              <a:t>" type="text/</a:t>
            </a:r>
            <a:r>
              <a:rPr lang="en-US" dirty="0" err="1"/>
              <a:t>css</a:t>
            </a:r>
            <a:r>
              <a:rPr lang="en-US" dirty="0"/>
              <a:t>"&gt;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&lt;</a:t>
            </a:r>
            <a:r>
              <a:rPr lang="en-US" dirty="0"/>
              <a:t>style type="text/</a:t>
            </a:r>
            <a:r>
              <a:rPr lang="en-US" dirty="0" err="1"/>
              <a:t>css</a:t>
            </a:r>
            <a:r>
              <a:rPr lang="en-US" dirty="0"/>
              <a:t>"&gt;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body </a:t>
            </a:r>
            <a:r>
              <a:rPr lang="en-US" dirty="0"/>
              <a:t>&gt; div { margin:121px 149px; width:483px; height:298px; background:#676470; </a:t>
            </a:r>
            <a:r>
              <a:rPr lang="en-US" dirty="0" err="1"/>
              <a:t>color:Gainsboro</a:t>
            </a:r>
            <a:r>
              <a:rPr lang="en-US" dirty="0"/>
              <a:t> ; font-</a:t>
            </a:r>
            <a:r>
              <a:rPr lang="en-US" dirty="0" err="1"/>
              <a:t>family:Helvetica</a:t>
            </a:r>
            <a:r>
              <a:rPr lang="en-US" dirty="0"/>
              <a:t>; font-weight:900; font-size:3.4em; text-</a:t>
            </a:r>
            <a:r>
              <a:rPr lang="en-US" dirty="0" err="1"/>
              <a:t>align:center</a:t>
            </a:r>
            <a:r>
              <a:rPr lang="en-US" dirty="0"/>
              <a:t>; line-height:298px; </a:t>
            </a:r>
            <a:r>
              <a:rPr lang="en-US" dirty="0" err="1">
                <a:solidFill>
                  <a:srgbClr val="FF0000"/>
                </a:solidFill>
              </a:rPr>
              <a:t>transition:all</a:t>
            </a:r>
            <a:r>
              <a:rPr lang="en-US" dirty="0">
                <a:solidFill>
                  <a:srgbClr val="FF0000"/>
                </a:solidFill>
              </a:rPr>
              <a:t> 0.3s; </a:t>
            </a:r>
            <a:r>
              <a:rPr lang="en-US" dirty="0"/>
              <a:t>} 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.</a:t>
            </a:r>
            <a:r>
              <a:rPr lang="en-US" dirty="0" err="1">
                <a:solidFill>
                  <a:srgbClr val="FF0000"/>
                </a:solidFill>
              </a:rPr>
              <a:t>rotate:hover</a:t>
            </a:r>
            <a:r>
              <a:rPr lang="en-US" dirty="0">
                <a:solidFill>
                  <a:srgbClr val="FF0000"/>
                </a:solidFill>
              </a:rPr>
              <a:t> { -</a:t>
            </a:r>
            <a:r>
              <a:rPr lang="en-US" dirty="0" err="1">
                <a:solidFill>
                  <a:srgbClr val="FF0000"/>
                </a:solidFill>
              </a:rPr>
              <a:t>webkit</a:t>
            </a:r>
            <a:r>
              <a:rPr lang="en-US" dirty="0">
                <a:solidFill>
                  <a:srgbClr val="FF0000"/>
                </a:solidFill>
              </a:rPr>
              <a:t>-transform: </a:t>
            </a:r>
            <a:r>
              <a:rPr lang="en-US" dirty="0" err="1">
                <a:solidFill>
                  <a:srgbClr val="FF0000"/>
                </a:solidFill>
              </a:rPr>
              <a:t>rotateZ</a:t>
            </a:r>
            <a:r>
              <a:rPr lang="en-US" dirty="0">
                <a:solidFill>
                  <a:srgbClr val="FF0000"/>
                </a:solidFill>
              </a:rPr>
              <a:t>(-30deg); -ms-transform: </a:t>
            </a:r>
            <a:r>
              <a:rPr lang="en-US" dirty="0" err="1">
                <a:solidFill>
                  <a:srgbClr val="FF0000"/>
                </a:solidFill>
              </a:rPr>
              <a:t>rotateZ</a:t>
            </a:r>
            <a:r>
              <a:rPr lang="en-US" dirty="0">
                <a:solidFill>
                  <a:srgbClr val="FF0000"/>
                </a:solidFill>
              </a:rPr>
              <a:t>(-30deg); transform: </a:t>
            </a:r>
            <a:r>
              <a:rPr lang="en-US" dirty="0" err="1">
                <a:solidFill>
                  <a:srgbClr val="FF0000"/>
                </a:solidFill>
              </a:rPr>
              <a:t>rotateZ</a:t>
            </a:r>
            <a:r>
              <a:rPr lang="en-US" dirty="0">
                <a:solidFill>
                  <a:srgbClr val="FF0000"/>
                </a:solidFill>
              </a:rPr>
              <a:t>(-30deg); } </a:t>
            </a:r>
            <a:r>
              <a:rPr lang="en-US" dirty="0"/>
              <a:t>&lt;/style&gt;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ru-RU" b="1" dirty="0" smtClean="0"/>
              <a:t>Изменение </a:t>
            </a:r>
            <a:r>
              <a:rPr lang="ru-RU" b="1" dirty="0"/>
              <a:t>формы </a:t>
            </a:r>
            <a:r>
              <a:rPr lang="ru-RU" b="1" dirty="0" smtClean="0"/>
              <a:t>элемента</a:t>
            </a:r>
            <a:r>
              <a:rPr lang="ru-RU" b="1" dirty="0"/>
              <a:t/>
            </a:r>
            <a:br>
              <a:rPr lang="ru-RU" b="1" dirty="0"/>
            </a:br>
            <a:r>
              <a:rPr lang="ru-RU" dirty="0"/>
              <a:t> </a:t>
            </a:r>
            <a:r>
              <a:rPr lang="ru-RU" sz="3200" dirty="0"/>
              <a:t>превращение круглого элемента в квадратный и наоборот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ru-RU" dirty="0" smtClean="0"/>
              <a:t>Добавляем на </a:t>
            </a:r>
            <a:r>
              <a:rPr lang="ru-RU" dirty="0" err="1" smtClean="0"/>
              <a:t>веб-страницу</a:t>
            </a:r>
            <a:r>
              <a:rPr lang="en-US" dirty="0" smtClean="0"/>
              <a:t> </a:t>
            </a:r>
            <a:r>
              <a:rPr lang="ru-RU" dirty="0" smtClean="0"/>
              <a:t>блок с классом </a:t>
            </a:r>
            <a:r>
              <a:rPr lang="en-US" dirty="0" smtClean="0"/>
              <a:t>circle</a:t>
            </a:r>
            <a:endParaRPr lang="ru-RU" dirty="0" smtClean="0"/>
          </a:p>
          <a:p>
            <a:pPr>
              <a:buNone/>
            </a:pPr>
            <a:endParaRPr lang="ru-RU" dirty="0"/>
          </a:p>
          <a:p>
            <a:pPr>
              <a:buNone/>
            </a:pPr>
            <a:r>
              <a:rPr lang="en-US" dirty="0"/>
              <a:t>&lt;body&gt; &lt;div class="circle"&gt;Square to circle&lt;/div&gt; &lt;/body&gt;</a:t>
            </a: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ru-RU" b="1" dirty="0" smtClean="0"/>
              <a:t>Изменение </a:t>
            </a:r>
            <a:r>
              <a:rPr lang="ru-RU" b="1" dirty="0"/>
              <a:t>формы </a:t>
            </a:r>
            <a:r>
              <a:rPr lang="ru-RU" b="1" dirty="0" smtClean="0"/>
              <a:t>элемента</a:t>
            </a:r>
            <a:r>
              <a:rPr lang="ru-RU" b="1" dirty="0"/>
              <a:t/>
            </a:r>
            <a:br>
              <a:rPr lang="ru-RU" b="1" dirty="0"/>
            </a:br>
            <a:r>
              <a:rPr lang="ru-RU" dirty="0"/>
              <a:t> </a:t>
            </a:r>
            <a:r>
              <a:rPr lang="ru-RU" sz="3200" dirty="0"/>
              <a:t>превращение круглого элемента в квадратный и наоборот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ru-RU" dirty="0" smtClean="0"/>
              <a:t>Добавляем ссылку на шрифт и стиль в секцию </a:t>
            </a:r>
            <a:r>
              <a:rPr lang="en-US" dirty="0" smtClean="0"/>
              <a:t>head</a:t>
            </a:r>
            <a:endParaRPr lang="ru-RU" dirty="0" smtClean="0"/>
          </a:p>
          <a:p>
            <a:pPr>
              <a:buNone/>
            </a:pPr>
            <a:r>
              <a:rPr lang="en-US" dirty="0"/>
              <a:t>&lt;link </a:t>
            </a:r>
            <a:r>
              <a:rPr lang="en-US" dirty="0" err="1"/>
              <a:t>href</a:t>
            </a:r>
            <a:r>
              <a:rPr lang="en-US" dirty="0"/>
              <a:t>="http://fonts.googleapis.com/css?family=Lato:900" </a:t>
            </a:r>
            <a:r>
              <a:rPr lang="en-US" dirty="0" err="1"/>
              <a:t>rel</a:t>
            </a:r>
            <a:r>
              <a:rPr lang="en-US" dirty="0"/>
              <a:t>="</a:t>
            </a:r>
            <a:r>
              <a:rPr lang="en-US" dirty="0" err="1"/>
              <a:t>stylesheet</a:t>
            </a:r>
            <a:r>
              <a:rPr lang="en-US" dirty="0"/>
              <a:t>" type="text/</a:t>
            </a:r>
            <a:r>
              <a:rPr lang="en-US" dirty="0" err="1"/>
              <a:t>css</a:t>
            </a:r>
            <a:r>
              <a:rPr lang="en-US" dirty="0"/>
              <a:t>"&gt; 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&lt;</a:t>
            </a:r>
            <a:r>
              <a:rPr lang="en-US" dirty="0"/>
              <a:t>style type="text/</a:t>
            </a:r>
            <a:r>
              <a:rPr lang="en-US" dirty="0" err="1"/>
              <a:t>css</a:t>
            </a:r>
            <a:r>
              <a:rPr lang="en-US" dirty="0"/>
              <a:t>"&gt; 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body </a:t>
            </a:r>
            <a:r>
              <a:rPr lang="en-US" dirty="0"/>
              <a:t>&gt; div { margin:121px 149px; width:483px; height:298px; background:#676470; </a:t>
            </a:r>
            <a:r>
              <a:rPr lang="en-US" dirty="0" err="1"/>
              <a:t>color:Gainsboro</a:t>
            </a:r>
            <a:r>
              <a:rPr lang="en-US" dirty="0"/>
              <a:t> ; font-</a:t>
            </a:r>
            <a:r>
              <a:rPr lang="en-US" dirty="0" err="1"/>
              <a:t>family:Helvetica</a:t>
            </a:r>
            <a:r>
              <a:rPr lang="en-US" dirty="0"/>
              <a:t>; font-weight:900; font-size:48px; text-</a:t>
            </a:r>
            <a:r>
              <a:rPr lang="en-US" dirty="0" err="1"/>
              <a:t>align:center</a:t>
            </a:r>
            <a:r>
              <a:rPr lang="en-US" dirty="0"/>
              <a:t>; line-height:298px; </a:t>
            </a:r>
            <a:r>
              <a:rPr lang="en-US" dirty="0" err="1">
                <a:solidFill>
                  <a:srgbClr val="FF0000"/>
                </a:solidFill>
              </a:rPr>
              <a:t>transition:all</a:t>
            </a:r>
            <a:r>
              <a:rPr lang="en-US" dirty="0">
                <a:solidFill>
                  <a:srgbClr val="FF0000"/>
                </a:solidFill>
              </a:rPr>
              <a:t> 0.3s</a:t>
            </a:r>
            <a:r>
              <a:rPr lang="en-US" dirty="0"/>
              <a:t>; } </a:t>
            </a:r>
            <a:endParaRPr lang="ru-RU" dirty="0" smtClean="0"/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.</a:t>
            </a:r>
            <a:r>
              <a:rPr lang="en-US" dirty="0" err="1">
                <a:solidFill>
                  <a:srgbClr val="FF0000"/>
                </a:solidFill>
              </a:rPr>
              <a:t>circle:hover</a:t>
            </a:r>
            <a:r>
              <a:rPr lang="en-US" dirty="0">
                <a:solidFill>
                  <a:srgbClr val="FF0000"/>
                </a:solidFill>
              </a:rPr>
              <a:t> { border-radius:70%; } </a:t>
            </a:r>
            <a:r>
              <a:rPr lang="en-US" dirty="0"/>
              <a:t>&lt;/style&gt;</a:t>
            </a: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ru-RU" b="1" dirty="0"/>
              <a:t>Изменение цвета границ</a:t>
            </a:r>
            <a:r>
              <a:rPr lang="ru-RU" dirty="0"/>
              <a:t/>
            </a:r>
            <a:br>
              <a:rPr lang="ru-RU" dirty="0"/>
            </a:b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ru-RU" dirty="0" smtClean="0"/>
              <a:t>Добавляем на </a:t>
            </a:r>
            <a:r>
              <a:rPr lang="ru-RU" dirty="0" err="1" smtClean="0"/>
              <a:t>веб-страницу</a:t>
            </a:r>
            <a:r>
              <a:rPr lang="en-US" dirty="0" smtClean="0"/>
              <a:t> </a:t>
            </a:r>
            <a:r>
              <a:rPr lang="ru-RU" dirty="0" smtClean="0"/>
              <a:t>блок с классом </a:t>
            </a:r>
            <a:r>
              <a:rPr lang="en-US" dirty="0" smtClean="0"/>
              <a:t>border</a:t>
            </a:r>
            <a:endParaRPr lang="ru-RU" dirty="0" smtClean="0"/>
          </a:p>
          <a:p>
            <a:pPr>
              <a:buNone/>
            </a:pPr>
            <a:endParaRPr lang="ru-RU" dirty="0"/>
          </a:p>
          <a:p>
            <a:pPr>
              <a:buNone/>
            </a:pPr>
            <a:r>
              <a:rPr lang="en-US" dirty="0"/>
              <a:t>&lt;body&gt; &lt;div class</a:t>
            </a:r>
            <a:r>
              <a:rPr lang="en-US" dirty="0" smtClean="0"/>
              <a:t>="border"&gt;</a:t>
            </a:r>
            <a:r>
              <a:rPr lang="en-US" dirty="0"/>
              <a:t>BORDER&lt;/div&gt; &lt;/body&gt;</a:t>
            </a: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b="1" dirty="0" smtClean="0"/>
              <a:t> Изменение цвета границ </a:t>
            </a:r>
            <a:r>
              <a:rPr lang="ru-RU" b="1" dirty="0"/>
              <a:t/>
            </a:r>
            <a:br>
              <a:rPr lang="ru-RU" b="1" dirty="0"/>
            </a:b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ru-RU" dirty="0" smtClean="0"/>
              <a:t>Добавляем ссылку на шрифт и стиль в секцию </a:t>
            </a:r>
            <a:r>
              <a:rPr lang="en-US" dirty="0" smtClean="0"/>
              <a:t>head</a:t>
            </a:r>
            <a:endParaRPr lang="ru-RU" dirty="0" smtClean="0"/>
          </a:p>
          <a:p>
            <a:pPr>
              <a:buNone/>
            </a:pPr>
            <a:r>
              <a:rPr lang="en-US" dirty="0"/>
              <a:t>&lt;link </a:t>
            </a:r>
            <a:r>
              <a:rPr lang="en-US" dirty="0" err="1"/>
              <a:t>href</a:t>
            </a:r>
            <a:r>
              <a:rPr lang="en-US" dirty="0"/>
              <a:t>="http://fonts.googleapis.com/css?family=Lato:900" </a:t>
            </a:r>
            <a:r>
              <a:rPr lang="en-US" dirty="0" err="1"/>
              <a:t>rel</a:t>
            </a:r>
            <a:r>
              <a:rPr lang="en-US" dirty="0"/>
              <a:t>="</a:t>
            </a:r>
            <a:r>
              <a:rPr lang="en-US" dirty="0" err="1"/>
              <a:t>stylesheet</a:t>
            </a:r>
            <a:r>
              <a:rPr lang="en-US" dirty="0"/>
              <a:t>" type="text/</a:t>
            </a:r>
            <a:r>
              <a:rPr lang="en-US" dirty="0" err="1"/>
              <a:t>css</a:t>
            </a:r>
            <a:r>
              <a:rPr lang="en-US" dirty="0"/>
              <a:t>"&gt; 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&lt;</a:t>
            </a:r>
            <a:r>
              <a:rPr lang="en-US" dirty="0"/>
              <a:t>style type="text/</a:t>
            </a:r>
            <a:r>
              <a:rPr lang="en-US" dirty="0" err="1"/>
              <a:t>css</a:t>
            </a:r>
            <a:r>
              <a:rPr lang="en-US" dirty="0"/>
              <a:t>"&gt; 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body </a:t>
            </a:r>
            <a:r>
              <a:rPr lang="en-US" dirty="0"/>
              <a:t>&gt; div { margin:121px 149px; width:483px; height:298px; background:#676470; </a:t>
            </a:r>
            <a:r>
              <a:rPr lang="en-US" dirty="0" err="1"/>
              <a:t>color:Gainsboro</a:t>
            </a:r>
            <a:r>
              <a:rPr lang="en-US" dirty="0"/>
              <a:t> ; font-</a:t>
            </a:r>
            <a:r>
              <a:rPr lang="en-US" dirty="0" err="1"/>
              <a:t>family:Helvetica</a:t>
            </a:r>
            <a:r>
              <a:rPr lang="en-US" dirty="0"/>
              <a:t>; font-weight:900; font-size:48px; text-</a:t>
            </a:r>
            <a:r>
              <a:rPr lang="en-US" dirty="0" err="1"/>
              <a:t>align:center</a:t>
            </a:r>
            <a:r>
              <a:rPr lang="en-US" dirty="0"/>
              <a:t>; line-height:298px</a:t>
            </a:r>
            <a:r>
              <a:rPr lang="en-US" dirty="0">
                <a:solidFill>
                  <a:srgbClr val="FF0000"/>
                </a:solidFill>
              </a:rPr>
              <a:t>; </a:t>
            </a:r>
            <a:r>
              <a:rPr lang="en-US" dirty="0" err="1">
                <a:solidFill>
                  <a:srgbClr val="FF0000"/>
                </a:solidFill>
              </a:rPr>
              <a:t>transition:all</a:t>
            </a:r>
            <a:r>
              <a:rPr lang="en-US" dirty="0">
                <a:solidFill>
                  <a:srgbClr val="FF0000"/>
                </a:solidFill>
              </a:rPr>
              <a:t> 0.3s; </a:t>
            </a:r>
            <a:r>
              <a:rPr lang="en-US" dirty="0"/>
              <a:t>} </a:t>
            </a:r>
            <a:endParaRPr lang="ru-RU" dirty="0" smtClean="0"/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.</a:t>
            </a:r>
            <a:r>
              <a:rPr lang="en-US" dirty="0" err="1">
                <a:solidFill>
                  <a:srgbClr val="FF0000"/>
                </a:solidFill>
              </a:rPr>
              <a:t>border:hover</a:t>
            </a:r>
            <a:r>
              <a:rPr lang="en-US" dirty="0">
                <a:solidFill>
                  <a:srgbClr val="FF0000"/>
                </a:solidFill>
              </a:rPr>
              <a:t> { box-shadow: inset 0 0 0 25px Lavender ; } </a:t>
            </a:r>
            <a:r>
              <a:rPr lang="en-US" dirty="0"/>
              <a:t>&lt;/style&gt;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Селектор :</a:t>
            </a:r>
            <a:r>
              <a:rPr lang="ru-RU" dirty="0" err="1" smtClean="0"/>
              <a:t>hover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Селектор :</a:t>
            </a:r>
            <a:r>
              <a:rPr lang="ru-RU" dirty="0" err="1"/>
              <a:t>hover</a:t>
            </a:r>
            <a:r>
              <a:rPr lang="ru-RU" dirty="0"/>
              <a:t> определят стиль элемента при наведении курсора мыши. Этот селектор можно использовать для всех элементов, а не только для ссылок. </a:t>
            </a:r>
            <a:r>
              <a:rPr lang="ru-RU" dirty="0" err="1"/>
              <a:t>Псевдокласс</a:t>
            </a:r>
            <a:r>
              <a:rPr lang="ru-RU" dirty="0"/>
              <a:t> CSS :</a:t>
            </a:r>
            <a:r>
              <a:rPr lang="ru-RU" dirty="0" err="1"/>
              <a:t>hover</a:t>
            </a:r>
            <a:r>
              <a:rPr lang="ru-RU" dirty="0"/>
              <a:t> запускается, когда пользователь наводит указатель мыши на элемент.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Селектор :</a:t>
            </a:r>
            <a:r>
              <a:rPr lang="ru-RU" dirty="0" err="1" smtClean="0"/>
              <a:t>hover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Стили</a:t>
            </a:r>
            <a:r>
              <a:rPr lang="ru-RU" dirty="0"/>
              <a:t>, определяемые активами </a:t>
            </a:r>
            <a:r>
              <a:rPr lang="ru-RU" dirty="0" err="1"/>
              <a:t>псевдо-класса</a:t>
            </a:r>
            <a:r>
              <a:rPr lang="ru-RU" dirty="0"/>
              <a:t>, будут переопределены любым последующим классом. Например, :</a:t>
            </a:r>
            <a:r>
              <a:rPr lang="ru-RU" dirty="0" err="1"/>
              <a:t>link</a:t>
            </a:r>
            <a:r>
              <a:rPr lang="ru-RU" dirty="0"/>
              <a:t>, :</a:t>
            </a:r>
            <a:r>
              <a:rPr lang="ru-RU" dirty="0" err="1"/>
              <a:t>active</a:t>
            </a:r>
            <a:r>
              <a:rPr lang="ru-RU" dirty="0"/>
              <a:t> или :</a:t>
            </a:r>
            <a:r>
              <a:rPr lang="ru-RU" dirty="0" err="1"/>
              <a:t>visited</a:t>
            </a:r>
            <a:r>
              <a:rPr lang="ru-RU" dirty="0"/>
              <a:t>, который имеет хотя бы один равный атрибут. Поэтому используйте </a:t>
            </a:r>
            <a:r>
              <a:rPr lang="ru-RU" dirty="0" err="1"/>
              <a:t>псевдокласс</a:t>
            </a:r>
            <a:r>
              <a:rPr lang="ru-RU" dirty="0"/>
              <a:t> </a:t>
            </a:r>
            <a:r>
              <a:rPr lang="ru-RU" dirty="0" err="1"/>
              <a:t>hover</a:t>
            </a:r>
            <a:r>
              <a:rPr lang="ru-RU" dirty="0"/>
              <a:t> после :</a:t>
            </a:r>
            <a:r>
              <a:rPr lang="ru-RU" dirty="0" err="1"/>
              <a:t>link</a:t>
            </a:r>
            <a:r>
              <a:rPr lang="ru-RU" dirty="0"/>
              <a:t> и :</a:t>
            </a:r>
            <a:r>
              <a:rPr lang="ru-RU" dirty="0" err="1"/>
              <a:t>visit</a:t>
            </a:r>
            <a:r>
              <a:rPr lang="ru-RU" dirty="0"/>
              <a:t>, но перед :</a:t>
            </a:r>
            <a:r>
              <a:rPr lang="ru-RU" dirty="0" err="1"/>
              <a:t>active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Пример ссылок с разными стилями: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Добавляем </a:t>
            </a:r>
            <a:r>
              <a:rPr lang="ru-RU" dirty="0" err="1" smtClean="0"/>
              <a:t>гипер-ссылки</a:t>
            </a:r>
            <a:r>
              <a:rPr lang="ru-RU" dirty="0" smtClean="0"/>
              <a:t> на </a:t>
            </a:r>
            <a:r>
              <a:rPr lang="ru-RU" dirty="0" err="1" smtClean="0"/>
              <a:t>веб-страницу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&lt;</a:t>
            </a:r>
            <a:r>
              <a:rPr lang="en-US" dirty="0"/>
              <a:t>body&gt; 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&lt;</a:t>
            </a:r>
            <a:r>
              <a:rPr lang="en-US" dirty="0"/>
              <a:t>p&gt;Move your mouse over links to notice the changes.&lt;/p&gt; 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&lt;</a:t>
            </a:r>
            <a:r>
              <a:rPr lang="en-US" dirty="0"/>
              <a:t>p&gt;&lt;a class="model1" </a:t>
            </a:r>
            <a:r>
              <a:rPr lang="en-US" dirty="0" err="1"/>
              <a:t>href</a:t>
            </a:r>
            <a:r>
              <a:rPr lang="en-US" dirty="0" smtClean="0"/>
              <a:t>="#"&gt;</a:t>
            </a:r>
            <a:r>
              <a:rPr lang="en-US" dirty="0"/>
              <a:t>This link will change its color&lt;/a&gt;&lt;/p&gt; 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&lt;</a:t>
            </a:r>
            <a:r>
              <a:rPr lang="en-US" dirty="0"/>
              <a:t>p&gt;&lt;a class="model2" </a:t>
            </a:r>
            <a:r>
              <a:rPr lang="en-US" dirty="0" err="1"/>
              <a:t>href</a:t>
            </a:r>
            <a:r>
              <a:rPr lang="en-US" dirty="0" smtClean="0"/>
              <a:t>="#"&gt;</a:t>
            </a:r>
            <a:r>
              <a:rPr lang="en-US" dirty="0"/>
              <a:t>This link will change its font-size&lt;/a&gt;&lt;/p&gt; 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&lt;</a:t>
            </a:r>
            <a:r>
              <a:rPr lang="en-US" dirty="0"/>
              <a:t>p&gt;&lt;a class="model3" </a:t>
            </a:r>
            <a:r>
              <a:rPr lang="en-US" dirty="0" err="1"/>
              <a:t>href</a:t>
            </a:r>
            <a:r>
              <a:rPr lang="en-US" dirty="0" smtClean="0"/>
              <a:t>="#"&gt;</a:t>
            </a:r>
            <a:r>
              <a:rPr lang="en-US" dirty="0"/>
              <a:t>This link will change its background-color&lt;/a&gt;&lt;/p&gt; 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&lt;</a:t>
            </a:r>
            <a:r>
              <a:rPr lang="en-US" dirty="0"/>
              <a:t>p&gt;&lt;a class="model4" </a:t>
            </a:r>
            <a:r>
              <a:rPr lang="en-US" dirty="0" err="1"/>
              <a:t>href</a:t>
            </a:r>
            <a:r>
              <a:rPr lang="en-US" dirty="0" smtClean="0"/>
              <a:t>="#"&gt;</a:t>
            </a:r>
            <a:r>
              <a:rPr lang="en-US" dirty="0"/>
              <a:t>This link will change its font-family&lt;/a</a:t>
            </a:r>
            <a:r>
              <a:rPr lang="en-US" dirty="0" smtClean="0"/>
              <a:t>&gt;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&lt;/</a:t>
            </a:r>
            <a:r>
              <a:rPr lang="en-US" dirty="0"/>
              <a:t>p&gt; &lt;p&gt;&lt;a class="model5" </a:t>
            </a:r>
            <a:r>
              <a:rPr lang="en-US" dirty="0" err="1"/>
              <a:t>href</a:t>
            </a:r>
            <a:r>
              <a:rPr lang="en-US" dirty="0" smtClean="0"/>
              <a:t>="#"&gt;</a:t>
            </a:r>
            <a:r>
              <a:rPr lang="en-US" dirty="0"/>
              <a:t>This link will change its text-decoration&lt;/a&gt;&lt;/p&gt; 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&lt;/</a:t>
            </a:r>
            <a:r>
              <a:rPr lang="en-US" dirty="0"/>
              <a:t>body&gt;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Пример ссылок с разными стилями: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Добавляем </a:t>
            </a:r>
            <a:r>
              <a:rPr lang="en-US" dirty="0" err="1" smtClean="0"/>
              <a:t>css</a:t>
            </a:r>
            <a:r>
              <a:rPr lang="en-US" dirty="0" smtClean="0"/>
              <a:t>-</a:t>
            </a:r>
            <a:r>
              <a:rPr lang="ru-RU" dirty="0" smtClean="0"/>
              <a:t>стиль для </a:t>
            </a:r>
            <a:r>
              <a:rPr lang="ru-RU" dirty="0" err="1" smtClean="0"/>
              <a:t>гипер-ссылок</a:t>
            </a:r>
            <a:r>
              <a:rPr lang="ru-RU" dirty="0" smtClean="0"/>
              <a:t> на </a:t>
            </a:r>
            <a:r>
              <a:rPr lang="ru-RU" dirty="0" err="1" smtClean="0"/>
              <a:t>веб-страницу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&lt;</a:t>
            </a:r>
            <a:r>
              <a:rPr lang="en-US" dirty="0"/>
              <a:t>style&gt; 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a.model1:hover</a:t>
            </a:r>
            <a:r>
              <a:rPr lang="en-US" dirty="0"/>
              <a:t>, a.model1:active {color: purple;} 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a.model2:hover</a:t>
            </a:r>
            <a:r>
              <a:rPr lang="en-US" dirty="0"/>
              <a:t>, a.model2:active {font-size: 210%;} 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a.model3:hover</a:t>
            </a:r>
            <a:r>
              <a:rPr lang="en-US" dirty="0"/>
              <a:t>, a.model3:active {background: yellow;} 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a.model4:hover</a:t>
            </a:r>
            <a:r>
              <a:rPr lang="en-US" dirty="0"/>
              <a:t>, a.model4:active {font-family: </a:t>
            </a:r>
            <a:r>
              <a:rPr lang="en-US" dirty="0" err="1"/>
              <a:t>arial</a:t>
            </a:r>
            <a:r>
              <a:rPr lang="en-US" dirty="0"/>
              <a:t>;} 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a.model5:visited</a:t>
            </a:r>
            <a:r>
              <a:rPr lang="en-US" dirty="0"/>
              <a:t>, a.model5:link {text-decoration: none;} 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a.model5:hover</a:t>
            </a:r>
            <a:r>
              <a:rPr lang="en-US" dirty="0"/>
              <a:t>, a.model5:active {text-decoration: underline;} 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&lt;/</a:t>
            </a:r>
            <a:r>
              <a:rPr lang="en-US" dirty="0"/>
              <a:t>style&gt;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/>
              <a:t>Пример применения </a:t>
            </a:r>
            <a:r>
              <a:rPr lang="ru-RU" sz="3200" b="1" dirty="0" err="1"/>
              <a:t>псевдокласса</a:t>
            </a:r>
            <a:r>
              <a:rPr lang="ru-RU" sz="3200" b="1" dirty="0"/>
              <a:t> к элементу &lt;</a:t>
            </a:r>
            <a:r>
              <a:rPr lang="ru-RU" sz="3200" b="1" dirty="0" err="1"/>
              <a:t>span</a:t>
            </a:r>
            <a:r>
              <a:rPr lang="ru-RU" sz="3200" b="1" dirty="0"/>
              <a:t>&gt;. Эффект проявляется при наведении курсора на элемент &lt;</a:t>
            </a:r>
            <a:r>
              <a:rPr lang="ru-RU" sz="3200" b="1" dirty="0" err="1"/>
              <a:t>div</a:t>
            </a:r>
            <a:r>
              <a:rPr lang="ru-RU" sz="3200" b="1" dirty="0"/>
              <a:t>&gt;: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Добавляем строку текста и блок на </a:t>
            </a:r>
            <a:r>
              <a:rPr lang="ru-RU" dirty="0" err="1" smtClean="0"/>
              <a:t>веб-страницу</a:t>
            </a:r>
            <a:endParaRPr lang="ru-RU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&lt;</a:t>
            </a:r>
            <a:r>
              <a:rPr lang="en-US" dirty="0"/>
              <a:t>body&gt;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&lt;</a:t>
            </a:r>
            <a:r>
              <a:rPr lang="en-US" dirty="0"/>
              <a:t>span&gt;Please, hover over me!&lt;/span&gt;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&lt;</a:t>
            </a:r>
            <a:r>
              <a:rPr lang="en-US" dirty="0"/>
              <a:t>div&gt;This is the expected result&lt;/div&gt;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&lt;/</a:t>
            </a:r>
            <a:r>
              <a:rPr lang="en-US" dirty="0"/>
              <a:t>body&gt;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/>
              <a:t>Пример применения </a:t>
            </a:r>
            <a:r>
              <a:rPr lang="ru-RU" sz="3200" b="1" dirty="0" err="1"/>
              <a:t>псевдокласса</a:t>
            </a:r>
            <a:r>
              <a:rPr lang="ru-RU" sz="3200" b="1" dirty="0"/>
              <a:t> к элементу &lt;</a:t>
            </a:r>
            <a:r>
              <a:rPr lang="ru-RU" sz="3200" b="1" dirty="0" err="1"/>
              <a:t>span</a:t>
            </a:r>
            <a:r>
              <a:rPr lang="ru-RU" sz="3200" b="1" dirty="0"/>
              <a:t>&gt;. Эффект проявляется при наведении курсора на элемент &lt;</a:t>
            </a:r>
            <a:r>
              <a:rPr lang="ru-RU" sz="3200" b="1" dirty="0" err="1"/>
              <a:t>div</a:t>
            </a:r>
            <a:r>
              <a:rPr lang="ru-RU" sz="3200" b="1" dirty="0"/>
              <a:t>&gt;: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Добавляем стиль для строки и блока на </a:t>
            </a:r>
            <a:r>
              <a:rPr lang="ru-RU" dirty="0" err="1" smtClean="0"/>
              <a:t>веб-страницу</a:t>
            </a:r>
            <a:endParaRPr lang="ru-RU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/>
              <a:t>&lt;style&gt; 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div </a:t>
            </a:r>
            <a:r>
              <a:rPr lang="en-US" dirty="0"/>
              <a:t>{ background-color: </a:t>
            </a:r>
            <a:r>
              <a:rPr lang="en-US" dirty="0" smtClean="0"/>
              <a:t>pink; </a:t>
            </a:r>
            <a:r>
              <a:rPr lang="en-US" dirty="0"/>
              <a:t>padding: 30px; display: none; font-size: 40px; } </a:t>
            </a:r>
            <a:endParaRPr lang="ru-RU" dirty="0" smtClean="0"/>
          </a:p>
          <a:p>
            <a:pPr>
              <a:buNone/>
            </a:pPr>
            <a:r>
              <a:rPr lang="en-US" dirty="0" err="1" smtClean="0"/>
              <a:t>span:hover</a:t>
            </a:r>
            <a:r>
              <a:rPr lang="en-US" dirty="0" smtClean="0"/>
              <a:t> </a:t>
            </a:r>
            <a:r>
              <a:rPr lang="en-US" dirty="0"/>
              <a:t>+ div { display: block; } &lt;/style&gt;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b="1" dirty="0"/>
              <a:t>Уменьшение интенсивности </a:t>
            </a:r>
            <a:r>
              <a:rPr lang="ru-RU" b="1" dirty="0" smtClean="0"/>
              <a:t>цвета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Добавляем на </a:t>
            </a:r>
            <a:r>
              <a:rPr lang="ru-RU" dirty="0" err="1" smtClean="0"/>
              <a:t>веб-страницу</a:t>
            </a:r>
            <a:r>
              <a:rPr lang="en-US" dirty="0" smtClean="0"/>
              <a:t> </a:t>
            </a:r>
            <a:r>
              <a:rPr lang="ru-RU" dirty="0" smtClean="0"/>
              <a:t>блок с классом </a:t>
            </a:r>
            <a:r>
              <a:rPr lang="en-US" dirty="0" err="1" smtClean="0"/>
              <a:t>decolor</a:t>
            </a:r>
            <a:endParaRPr lang="ru-RU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/>
              <a:t>&lt;body&gt;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&lt;</a:t>
            </a:r>
            <a:r>
              <a:rPr lang="en-US" dirty="0"/>
              <a:t>div class="</a:t>
            </a:r>
            <a:r>
              <a:rPr lang="en-US" dirty="0" err="1"/>
              <a:t>decolor</a:t>
            </a:r>
            <a:r>
              <a:rPr lang="en-US" dirty="0"/>
              <a:t>"&gt;DECOLOR&lt;/div&gt; &lt;/body&gt;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b="1" dirty="0"/>
              <a:t>Уменьшение интенсивности </a:t>
            </a:r>
            <a:r>
              <a:rPr lang="ru-RU" b="1" dirty="0" smtClean="0"/>
              <a:t>цвета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Подключаем шрифт </a:t>
            </a:r>
            <a:r>
              <a:rPr lang="en-US" dirty="0" err="1" smtClean="0"/>
              <a:t>Lato</a:t>
            </a:r>
            <a:r>
              <a:rPr lang="en-US" dirty="0" smtClean="0"/>
              <a:t>. </a:t>
            </a:r>
            <a:endParaRPr lang="ru-RU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/>
              <a:t>&lt;head&gt; 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&lt;</a:t>
            </a:r>
            <a:r>
              <a:rPr lang="en-US" dirty="0"/>
              <a:t>link </a:t>
            </a:r>
            <a:r>
              <a:rPr lang="en-US" dirty="0" err="1"/>
              <a:t>href</a:t>
            </a:r>
            <a:r>
              <a:rPr lang="en-US" dirty="0"/>
              <a:t>="http://fonts.googleapis.com/css?family=Lato:900" </a:t>
            </a:r>
            <a:r>
              <a:rPr lang="en-US" dirty="0" err="1"/>
              <a:t>rel</a:t>
            </a:r>
            <a:r>
              <a:rPr lang="en-US" dirty="0"/>
              <a:t>="</a:t>
            </a:r>
            <a:r>
              <a:rPr lang="en-US" dirty="0" err="1"/>
              <a:t>stylesheet</a:t>
            </a:r>
            <a:r>
              <a:rPr lang="en-US" dirty="0"/>
              <a:t>" type="text/</a:t>
            </a:r>
            <a:r>
              <a:rPr lang="en-US" dirty="0" err="1"/>
              <a:t>css</a:t>
            </a:r>
            <a:r>
              <a:rPr lang="en-US" dirty="0"/>
              <a:t>"&gt; </a:t>
            </a:r>
            <a:r>
              <a:rPr lang="en-US" dirty="0" smtClean="0"/>
              <a:t>&lt;/</a:t>
            </a:r>
            <a:r>
              <a:rPr lang="en-US" dirty="0"/>
              <a:t>head&gt;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911</Words>
  <Application>Microsoft Office PowerPoint</Application>
  <PresentationFormat>Экран (4:3)</PresentationFormat>
  <Paragraphs>104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Работа с эффектами наведения курсора CSS </vt:lpstr>
      <vt:lpstr>Селектор :hover</vt:lpstr>
      <vt:lpstr>Селектор :hover</vt:lpstr>
      <vt:lpstr>Пример ссылок с разными стилями:</vt:lpstr>
      <vt:lpstr>Пример ссылок с разными стилями:</vt:lpstr>
      <vt:lpstr>Пример применения псевдокласса к элементу &lt;span&gt;. Эффект проявляется при наведении курсора на элемент &lt;div&gt;:</vt:lpstr>
      <vt:lpstr>Пример применения псевдокласса к элементу &lt;span&gt;. Эффект проявляется при наведении курсора на элемент &lt;div&gt;:</vt:lpstr>
      <vt:lpstr>Уменьшение интенсивности цвета</vt:lpstr>
      <vt:lpstr>Уменьшение интенсивности цвета</vt:lpstr>
      <vt:lpstr>Уменьшение интенсивности цвета</vt:lpstr>
      <vt:lpstr>Увеличение ширины и высоты </vt:lpstr>
      <vt:lpstr>Увеличение ширины и высоты </vt:lpstr>
      <vt:lpstr>Вращение элемента </vt:lpstr>
      <vt:lpstr>Вращение элемента </vt:lpstr>
      <vt:lpstr> Изменение формы элемента  превращение круглого элемента в квадратный и наоборот</vt:lpstr>
      <vt:lpstr> Изменение формы элемента  превращение круглого элемента в квадратный и наоборот</vt:lpstr>
      <vt:lpstr> Изменение цвета границ </vt:lpstr>
      <vt:lpstr> Изменение цвета границ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Работа с эффектами наведения курсора CSS</dc:title>
  <dc:creator>Kunica</dc:creator>
  <cp:lastModifiedBy>Kunica</cp:lastModifiedBy>
  <cp:revision>11</cp:revision>
  <dcterms:created xsi:type="dcterms:W3CDTF">2021-02-24T09:18:19Z</dcterms:created>
  <dcterms:modified xsi:type="dcterms:W3CDTF">2021-02-26T07:48:57Z</dcterms:modified>
</cp:coreProperties>
</file>