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9" autoAdjust="0"/>
    <p:restoredTop sz="94660"/>
  </p:normalViewPr>
  <p:slideViewPr>
    <p:cSldViewPr snapToGrid="0">
      <p:cViewPr varScale="1">
        <p:scale>
          <a:sx n="66" d="100"/>
          <a:sy n="66" d="100"/>
        </p:scale>
        <p:origin x="9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1454-3906-4C24-9BDD-3C7F270A44AC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BB85-740E-4C96-AFD5-18A9F2453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25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1454-3906-4C24-9BDD-3C7F270A44AC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BB85-740E-4C96-AFD5-18A9F2453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984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1454-3906-4C24-9BDD-3C7F270A44AC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BB85-740E-4C96-AFD5-18A9F2453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6489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1454-3906-4C24-9BDD-3C7F270A44AC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BB85-740E-4C96-AFD5-18A9F2453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376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1454-3906-4C24-9BDD-3C7F270A44AC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BB85-740E-4C96-AFD5-18A9F2453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874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1454-3906-4C24-9BDD-3C7F270A44AC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BB85-740E-4C96-AFD5-18A9F2453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700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1454-3906-4C24-9BDD-3C7F270A44AC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BB85-740E-4C96-AFD5-18A9F2453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447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1454-3906-4C24-9BDD-3C7F270A44AC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BB85-740E-4C96-AFD5-18A9F2453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208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1454-3906-4C24-9BDD-3C7F270A44AC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BB85-740E-4C96-AFD5-18A9F2453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591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1454-3906-4C24-9BDD-3C7F270A44AC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BB85-740E-4C96-AFD5-18A9F2453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197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21454-3906-4C24-9BDD-3C7F270A44AC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9BB85-740E-4C96-AFD5-18A9F2453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202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21454-3906-4C24-9BDD-3C7F270A44AC}" type="datetimeFigureOut">
              <a:rPr lang="ru-RU" smtClean="0"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9BB85-740E-4C96-AFD5-18A9F24534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703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Типовые модульные сетки HTML документа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208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 </a:t>
            </a:r>
            <a:r>
              <a:rPr lang="en-US" dirty="0"/>
              <a:t>HTML-</a:t>
            </a:r>
            <a:r>
              <a:rPr lang="ru-RU" dirty="0"/>
              <a:t>кода, реализующего фреймы: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25625"/>
            <a:ext cx="10327728" cy="362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933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Создание </a:t>
            </a:r>
            <a:r>
              <a:rPr lang="en-US" b="1" dirty="0"/>
              <a:t>HTML </a:t>
            </a:r>
            <a:r>
              <a:rPr lang="ru-RU" b="1" dirty="0"/>
              <a:t>форм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HTML форма представляет собой раздел HTML документа, содержащего элементы управления: текстовые поля, флажки, кнопки с зависимой фиксацией, меню и т.д. HTML форма задается тегом &lt;FORM&gt;.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-914" t="2000" r="914" b="-2000"/>
          <a:stretch/>
        </p:blipFill>
        <p:spPr>
          <a:xfrm>
            <a:off x="838200" y="3643086"/>
            <a:ext cx="11112496" cy="2177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826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Двухколонная модульная сетка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часто применяется на небольших информационных сайтах. Как правило, в первой колонке располагается логотип и меню сайта, а во второй — основной материал.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7472" y="3124198"/>
            <a:ext cx="6014457" cy="3523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956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HTML код, реализующий данную структуру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946" y="1690688"/>
            <a:ext cx="10852107" cy="3036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217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Трехколонная</a:t>
            </a:r>
            <a:r>
              <a:rPr lang="ru-RU" b="1" dirty="0"/>
              <a:t> модульная сетка «резинового» макета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применяется на крупных порталах с множеством информационных сервисов. Как правило, в первой колонке располагается меню сайта и дополнительная информация, во второй — основной материал, в третьей – дополнительные функции. Часто в модульную сетку сайта добавляют блоки «Заголовок сайта» и «Окончание сайта». </a:t>
            </a:r>
          </a:p>
        </p:txBody>
      </p:sp>
    </p:spTree>
    <p:extLst>
      <p:ext uri="{BB962C8B-B14F-4D97-AF65-F5344CB8AC3E}">
        <p14:creationId xmlns:p14="http://schemas.microsoft.com/office/powerpoint/2010/main" val="3680258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 </a:t>
            </a:r>
            <a:r>
              <a:rPr lang="ru-RU" b="1" dirty="0" err="1"/>
              <a:t>т</a:t>
            </a:r>
            <a:r>
              <a:rPr lang="ru-RU" b="1" dirty="0" err="1" smtClean="0"/>
              <a:t>рехколонной</a:t>
            </a:r>
            <a:r>
              <a:rPr lang="ru-RU" b="1" dirty="0" smtClean="0"/>
              <a:t> модульной сетки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6121" y="1690688"/>
            <a:ext cx="7791450" cy="4818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393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HTML код, реализующий данную структуру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059" y="2086315"/>
            <a:ext cx="10001881" cy="3829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886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Фреймы. Формы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Фреймы делят окно браузера на несколько областей, каждая из которых функционирует независимо от других и может отображать отдельный </a:t>
            </a:r>
            <a:r>
              <a:rPr lang="ru-RU" dirty="0" smtClean="0"/>
              <a:t>HTML-документ.</a:t>
            </a:r>
          </a:p>
          <a:p>
            <a:r>
              <a:rPr lang="ru-RU" dirty="0"/>
              <a:t>Пример разделения окна браузера на 3 фрейма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6770" y="3467553"/>
            <a:ext cx="5457857" cy="3209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060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6254" y="449943"/>
            <a:ext cx="10515600" cy="5668962"/>
          </a:xfrm>
        </p:spPr>
        <p:txBody>
          <a:bodyPr/>
          <a:lstStyle/>
          <a:p>
            <a:r>
              <a:rPr lang="ru-RU" dirty="0"/>
              <a:t>Для того, чтобы страница могла содержать фреймы, тег &lt;BODY&gt; заменяется на тег &lt;FRAMESET&gt;. </a:t>
            </a:r>
            <a:endParaRPr lang="ru-RU" dirty="0" smtClean="0"/>
          </a:p>
          <a:p>
            <a:r>
              <a:rPr lang="ru-RU" dirty="0"/>
              <a:t>Допускается использование вложенных друг в друга тегов &lt;FRAMESET&gt; для создания сложной структуры фреймов. </a:t>
            </a:r>
          </a:p>
          <a:p>
            <a:r>
              <a:rPr lang="ru-RU" dirty="0"/>
              <a:t>После задания структуры фреймов, каждый фрейм описывается при помощи тега &lt;FRAME&gt;.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022" y="3122272"/>
            <a:ext cx="10626577" cy="3191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744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193143"/>
            <a:ext cx="10515600" cy="2983820"/>
          </a:xfrm>
        </p:spPr>
        <p:txBody>
          <a:bodyPr/>
          <a:lstStyle/>
          <a:p>
            <a:r>
              <a:rPr lang="ru-RU" dirty="0"/>
              <a:t>Для браузеров, не поддерживающих фреймы или сконфигурированных так, чтобы не отображать их, можно указывать альтернативное содержимое при помощи тега &lt;NOFRAMES&gt;. Содержимое тега &lt;NOFRAMES&gt; отображается, только если не отображаются фреймы.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173" y="245609"/>
            <a:ext cx="10863089" cy="2947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42983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268</Words>
  <Application>Microsoft Office PowerPoint</Application>
  <PresentationFormat>Широкоэкранный</PresentationFormat>
  <Paragraphs>18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Тема Office</vt:lpstr>
      <vt:lpstr>Типовые модульные сетки HTML документа </vt:lpstr>
      <vt:lpstr>Двухколонная модульная сетка </vt:lpstr>
      <vt:lpstr>HTML код, реализующий данную структуру </vt:lpstr>
      <vt:lpstr>Трехколонная модульная сетка «резинового» макета </vt:lpstr>
      <vt:lpstr>Пример трехколонной модульной сетки</vt:lpstr>
      <vt:lpstr>HTML код, реализующий данную структуру </vt:lpstr>
      <vt:lpstr>Фреймы. Формы </vt:lpstr>
      <vt:lpstr>Презентация PowerPoint</vt:lpstr>
      <vt:lpstr>Презентация PowerPoint</vt:lpstr>
      <vt:lpstr>Пример HTML-кода, реализующего фреймы: </vt:lpstr>
      <vt:lpstr>Создание HTML форм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Типовые модульные сетки HTML документа</dc:title>
  <dc:creator>Админ</dc:creator>
  <cp:lastModifiedBy>Админ</cp:lastModifiedBy>
  <cp:revision>3</cp:revision>
  <dcterms:created xsi:type="dcterms:W3CDTF">2019-09-17T04:12:57Z</dcterms:created>
  <dcterms:modified xsi:type="dcterms:W3CDTF">2019-09-17T04:41:40Z</dcterms:modified>
</cp:coreProperties>
</file>