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98173-9705-4C8B-B226-7CA518E3A280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4223-C217-4F1E-A321-C6355DB0C0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LOGO comfort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 слайде изображена панель для программирования в формате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LOGO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www.05sun.com/up/1401/20141181535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201340"/>
            <a:ext cx="7704856" cy="510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029398" cy="585311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слайде  расположены логические элементы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выполняющие различные функции. Все блоки схемы устанавливаются на плате, а затем соединяются между собой (если блоки не соединяются, значит они не совместимы)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https://www.05sun.com/up/1401/2014118153519.jpg"/>
          <p:cNvPicPr/>
          <p:nvPr/>
        </p:nvPicPr>
        <p:blipFill>
          <a:blip r:embed="rId2" cstate="print"/>
          <a:srcRect r="73383" b="7212"/>
          <a:stretch>
            <a:fillRect/>
          </a:stretch>
        </p:blipFill>
        <p:spPr bwMode="auto">
          <a:xfrm>
            <a:off x="467544" y="260648"/>
            <a:ext cx="2952328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слайде изображены инструменты для работы в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LOGO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Co, GF,SF,L ,A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различные типы логических элементов, входы и выходы на схеме, для их установки на плате нужно подвести «мышку» к нужному блоку, высвечивается обозначение блока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Верхние стрелочки служат для соединения блоков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Ниже блоков ножницы для вырезки не нужных блоков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Ниже расположена кнопка «эмуляция» включив ее мы сможем проверить работу схемы внизу расположены  лампочки и ключи по цвету соединяемых линий видно как проходит связь блоков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s://www.05sun.com/up/1401/2014118153519.jpg"/>
          <p:cNvPicPr/>
          <p:nvPr/>
        </p:nvPicPr>
        <p:blipFill>
          <a:blip r:embed="rId2" cstate="print"/>
          <a:srcRect t="16035" r="94367" b="7212"/>
          <a:stretch>
            <a:fillRect/>
          </a:stretch>
        </p:blipFill>
        <p:spPr bwMode="auto">
          <a:xfrm>
            <a:off x="1043608" y="260648"/>
            <a:ext cx="151216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 видите схему, созданную на языке блоков 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FBD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»,над каждым блоком есть обозначения, блоки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S1-4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- это ключи, на выходе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Q1-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На блоке задержки включения В007 установлено время, также как и на блоке В002 –это асинхронный генератор импульсов, 2 блока В005 и В006 блоки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«И-НЕ», 2 блока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RS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реле с блокировкой . При наборе схемы очень важно соблюдать последовательность нумерации, иначе схема работать не будет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Содержимое 3" descr="https://entwickler.de/wp-content/uploads/2018/06/mohr_logo_7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51476"/>
            <a:ext cx="8229600" cy="4423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Функции выполняемые контроллером, с помощью программы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LOGO comfort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ages.myshared.ru/6/530389/slide_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1196752"/>
            <a:ext cx="664262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Внешний вид блока </a:t>
            </a:r>
            <a:r>
              <a:rPr lang="en-US" sz="2000" dirty="0" smtClean="0">
                <a:solidFill>
                  <a:srgbClr val="FF0000"/>
                </a:solidFill>
              </a:rPr>
              <a:t>LOGO comfort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https://yt3.ggpht.com/a/AGF-l7_kPJXmBYxf-8_BpxjwaW2cjeTGMXFJw_-kIQ=s900-c-k-c0xffffffff-no-rj-m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1787" y="1988840"/>
            <a:ext cx="5706517" cy="441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223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Программа LOGO comfort.  На  слайде изображена панель для программирования в формате LOGO</vt:lpstr>
      <vt:lpstr>Слайд 2</vt:lpstr>
      <vt:lpstr>Слайд 3</vt:lpstr>
      <vt:lpstr>Вы видите схему, созданную на языке блоков «FBD»,над каждым блоком есть обозначения, блоки S1-4  - это ключи, на выходе  Q1-3. На блоке задержки включения В007 установлено время, также как и на блоке В002 –это асинхронный генератор импульсов, 2 блока В005 и В006 блоки &amp; «И-НЕ», 2 блока  RS -  реле с блокировкой . При наборе схемы очень важно соблюдать последовательность нумерации, иначе схема работать не будет </vt:lpstr>
      <vt:lpstr>Функции выполняемые контроллером, с помощью программы LOGO comfort</vt:lpstr>
      <vt:lpstr>Внешний вид блока LOGO comfort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9</cp:revision>
  <dcterms:created xsi:type="dcterms:W3CDTF">2020-04-22T09:39:02Z</dcterms:created>
  <dcterms:modified xsi:type="dcterms:W3CDTF">2020-04-22T10:56:20Z</dcterms:modified>
</cp:coreProperties>
</file>